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0" r:id="rId2"/>
    <p:sldId id="281" r:id="rId3"/>
    <p:sldId id="256" r:id="rId4"/>
    <p:sldId id="257" r:id="rId5"/>
    <p:sldId id="258" r:id="rId6"/>
    <p:sldId id="259" r:id="rId7"/>
    <p:sldId id="260" r:id="rId8"/>
    <p:sldId id="261" r:id="rId9"/>
    <p:sldId id="266" r:id="rId10"/>
    <p:sldId id="282" r:id="rId11"/>
    <p:sldId id="262" r:id="rId12"/>
    <p:sldId id="279" r:id="rId13"/>
    <p:sldId id="278" r:id="rId14"/>
    <p:sldId id="263" r:id="rId15"/>
    <p:sldId id="269" r:id="rId16"/>
    <p:sldId id="264" r:id="rId17"/>
    <p:sldId id="265" r:id="rId18"/>
    <p:sldId id="267" r:id="rId19"/>
    <p:sldId id="268" r:id="rId20"/>
    <p:sldId id="270" r:id="rId21"/>
    <p:sldId id="273" r:id="rId22"/>
    <p:sldId id="271" r:id="rId23"/>
    <p:sldId id="272" r:id="rId24"/>
    <p:sldId id="275" r:id="rId25"/>
    <p:sldId id="276" r:id="rId26"/>
    <p:sldId id="28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3FC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5" autoAdjust="0"/>
    <p:restoredTop sz="94660"/>
  </p:normalViewPr>
  <p:slideViewPr>
    <p:cSldViewPr snapToGrid="0">
      <p:cViewPr>
        <p:scale>
          <a:sx n="125" d="100"/>
          <a:sy n="125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FA807-CE51-438A-BED9-E36B9E292008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09D4C-190B-4A41-9E83-5BE7DC2A4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6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1046f2858b5_0_5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1046f2858b5_0_5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EF5936-7BA8-4DF5-B859-F37899342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B0C632-8AB5-E115-E02A-C16CB6607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39971-BF74-857D-A511-0F142B14E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67911-5C26-4414-8184-5679977A990B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78D7DA-6958-5005-81AA-7CF72D84C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0FD4A-AC0D-334B-C973-E6D4734E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B5F4-DB16-4CD5-B0EC-353D2F326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996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77BFD-37B6-C117-D07B-7B68E32C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743C48-9FB8-E35B-47A6-60A3CCF93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01E59-CAD2-1DD2-B94D-477E2776B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67911-5C26-4414-8184-5679977A990B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F33E80-E2A3-4441-8C88-05225B6A2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5C94C2-6239-BAE2-3B9B-B1870D69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B5F4-DB16-4CD5-B0EC-353D2F326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395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612E5E-3C6C-C80B-2813-AA131915DA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82A1C7-F31C-9C85-4CA9-8B9B0CB40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3A1A45-A3E1-33FC-9B1C-6FBE46D29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67911-5C26-4414-8184-5679977A990B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53A91C-B95F-1706-264F-524360906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F109B5-53AB-2F41-58FE-EC75409B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B5F4-DB16-4CD5-B0EC-353D2F326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388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2390E0-0CDF-385E-5957-DA2B4BA2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090CC5-443B-ABDF-1FFA-BA22C6071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0EA361-5280-9F96-5525-104B3B2BA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67911-5C26-4414-8184-5679977A990B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269240-CAA3-84E7-152A-F5133B54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1BDAD9-4AB7-031F-FFE2-76338EA7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B5F4-DB16-4CD5-B0EC-353D2F326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68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93-6832-AAAA-3870-C5B5CA7EE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019166-148F-2BC7-0E3D-3B264E92C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BCFEDF-8ED2-7FF2-0330-664964E7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67911-5C26-4414-8184-5679977A990B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04E91-40EF-2821-4C61-87194A11F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35E7A-9901-6964-C423-69780F3C5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B5F4-DB16-4CD5-B0EC-353D2F326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5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D854F-72EE-04D3-A01A-2B3843574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CC011-B11C-D3E4-0D7C-E9BCB9AC4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9B03F4-F57B-5F35-7275-DE28204C4F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8446F0-750A-F4B0-21CA-7C7D6D11D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67911-5C26-4414-8184-5679977A990B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FC670B-C650-AC65-6C6F-FF852289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8D4DD3-4D80-0F6D-914E-E99BC1619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B5F4-DB16-4CD5-B0EC-353D2F326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20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FCE8D-0802-7703-C9B5-69DD2BEFD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D9AE9F-5889-D8E1-41FC-6CD20DC5C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6F6A69-1678-820D-6A8F-611390EEE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8E75E9-7165-CA8B-2432-178224A586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32312A-CEF7-9B7E-AC13-F484EF1106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D08791-BC47-2F1A-06EB-295956D42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67911-5C26-4414-8184-5679977A990B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B8F916-47BB-3EBA-9578-9DDEC836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5FA557-6019-2862-73BA-391FE770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B5F4-DB16-4CD5-B0EC-353D2F326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60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EEF1C-D0F9-7B43-DC82-14FC48A7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7EC936-B17E-2705-36CB-0A4418C2E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67911-5C26-4414-8184-5679977A990B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DBEA07-414C-13D6-9353-6C36F7CE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08ADF1-B08E-B263-749C-9C9DC6FF0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B5F4-DB16-4CD5-B0EC-353D2F326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972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5D416F-3B73-E91B-39C7-80F71F7A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67911-5C26-4414-8184-5679977A990B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6A8F53-7FAF-B588-BA03-C30A3AE3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DDC49F-E627-829A-D604-C644B3861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B5F4-DB16-4CD5-B0EC-353D2F326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046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AC1A9-0560-3144-3BFF-44BE339D1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E02819-FB41-5221-4F4B-7DB0FE73A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998595-E0AB-6477-727F-0496833CC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DFBAD-E6A1-4EA9-9CA5-679AA560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67911-5C26-4414-8184-5679977A990B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DE5875-431D-FB2E-A833-1E7172AA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DAAF86-DEAA-6524-18D0-F373EEBF1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B5F4-DB16-4CD5-B0EC-353D2F326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08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4CFDDE-BB0A-75A4-AE31-D5E5A272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B24410-8E61-C3B7-D23F-6A18658947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B90178-9BC4-63EE-ECF3-336245F83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FF4932-F09C-3D7E-33F9-F53AD1859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67911-5C26-4414-8184-5679977A990B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1897A3-0942-5DDD-F36F-389E39701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13B5C6-D404-AE05-32AD-BE58F13C8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B5F4-DB16-4CD5-B0EC-353D2F326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36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C3BB9B-5B31-FB72-9FF1-CB408668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7769D3-890D-CF00-2D5D-CA82DEC0A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9AEE9F-E6D0-D4FE-F875-DB6FEB36F0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67911-5C26-4414-8184-5679977A990B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EFDAA1-3F20-A019-5839-1591B20F6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17C7FE-E8BF-8D5F-6B0C-E4CDF79C8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DB5F4-DB16-4CD5-B0EC-353D2F326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88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DDD797-A1EF-6E91-49C2-B698D0CA44C1}"/>
              </a:ext>
            </a:extLst>
          </p:cNvPr>
          <p:cNvSpPr/>
          <p:nvPr/>
        </p:nvSpPr>
        <p:spPr>
          <a:xfrm>
            <a:off x="788894" y="2330824"/>
            <a:ext cx="510988" cy="25997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83108D6-11C4-41D6-E3C8-6BB1C0D0EB6C}"/>
              </a:ext>
            </a:extLst>
          </p:cNvPr>
          <p:cNvSpPr/>
          <p:nvPr/>
        </p:nvSpPr>
        <p:spPr>
          <a:xfrm>
            <a:off x="2" y="2"/>
            <a:ext cx="12191998" cy="6857999"/>
          </a:xfrm>
          <a:custGeom>
            <a:avLst/>
            <a:gdLst>
              <a:gd name="connsiteX0" fmla="*/ 5078409 w 12191998"/>
              <a:gd name="connsiteY0" fmla="*/ 2636338 h 6857999"/>
              <a:gd name="connsiteX1" fmla="*/ 4997726 w 12191998"/>
              <a:gd name="connsiteY1" fmla="*/ 2717022 h 6857999"/>
              <a:gd name="connsiteX2" fmla="*/ 4997726 w 12191998"/>
              <a:gd name="connsiteY2" fmla="*/ 4689253 h 6857999"/>
              <a:gd name="connsiteX3" fmla="*/ 5078409 w 12191998"/>
              <a:gd name="connsiteY3" fmla="*/ 4769937 h 6857999"/>
              <a:gd name="connsiteX4" fmla="*/ 5401135 w 12191998"/>
              <a:gd name="connsiteY4" fmla="*/ 4769937 h 6857999"/>
              <a:gd name="connsiteX5" fmla="*/ 5481819 w 12191998"/>
              <a:gd name="connsiteY5" fmla="*/ 4689253 h 6857999"/>
              <a:gd name="connsiteX6" fmla="*/ 5481819 w 12191998"/>
              <a:gd name="connsiteY6" fmla="*/ 2717022 h 6857999"/>
              <a:gd name="connsiteX7" fmla="*/ 5401135 w 12191998"/>
              <a:gd name="connsiteY7" fmla="*/ 2636338 h 6857999"/>
              <a:gd name="connsiteX8" fmla="*/ 4196530 w 12191998"/>
              <a:gd name="connsiteY8" fmla="*/ 2636338 h 6857999"/>
              <a:gd name="connsiteX9" fmla="*/ 4115846 w 12191998"/>
              <a:gd name="connsiteY9" fmla="*/ 2717022 h 6857999"/>
              <a:gd name="connsiteX10" fmla="*/ 4115846 w 12191998"/>
              <a:gd name="connsiteY10" fmla="*/ 4689253 h 6857999"/>
              <a:gd name="connsiteX11" fmla="*/ 4196530 w 12191998"/>
              <a:gd name="connsiteY11" fmla="*/ 4769937 h 6857999"/>
              <a:gd name="connsiteX12" fmla="*/ 4519256 w 12191998"/>
              <a:gd name="connsiteY12" fmla="*/ 4769937 h 6857999"/>
              <a:gd name="connsiteX13" fmla="*/ 4599940 w 12191998"/>
              <a:gd name="connsiteY13" fmla="*/ 4689253 h 6857999"/>
              <a:gd name="connsiteX14" fmla="*/ 4599940 w 12191998"/>
              <a:gd name="connsiteY14" fmla="*/ 2717022 h 6857999"/>
              <a:gd name="connsiteX15" fmla="*/ 4519256 w 12191998"/>
              <a:gd name="connsiteY15" fmla="*/ 2636338 h 6857999"/>
              <a:gd name="connsiteX16" fmla="*/ 3314652 w 12191998"/>
              <a:gd name="connsiteY16" fmla="*/ 2636338 h 6857999"/>
              <a:gd name="connsiteX17" fmla="*/ 3233968 w 12191998"/>
              <a:gd name="connsiteY17" fmla="*/ 2717022 h 6857999"/>
              <a:gd name="connsiteX18" fmla="*/ 3233968 w 12191998"/>
              <a:gd name="connsiteY18" fmla="*/ 4689253 h 6857999"/>
              <a:gd name="connsiteX19" fmla="*/ 3314652 w 12191998"/>
              <a:gd name="connsiteY19" fmla="*/ 4769937 h 6857999"/>
              <a:gd name="connsiteX20" fmla="*/ 3637377 w 12191998"/>
              <a:gd name="connsiteY20" fmla="*/ 4769937 h 6857999"/>
              <a:gd name="connsiteX21" fmla="*/ 3718062 w 12191998"/>
              <a:gd name="connsiteY21" fmla="*/ 4689253 h 6857999"/>
              <a:gd name="connsiteX22" fmla="*/ 3718062 w 12191998"/>
              <a:gd name="connsiteY22" fmla="*/ 2717022 h 6857999"/>
              <a:gd name="connsiteX23" fmla="*/ 3637377 w 12191998"/>
              <a:gd name="connsiteY23" fmla="*/ 2636338 h 6857999"/>
              <a:gd name="connsiteX24" fmla="*/ 2432773 w 12191998"/>
              <a:gd name="connsiteY24" fmla="*/ 2636338 h 6857999"/>
              <a:gd name="connsiteX25" fmla="*/ 2352089 w 12191998"/>
              <a:gd name="connsiteY25" fmla="*/ 2717022 h 6857999"/>
              <a:gd name="connsiteX26" fmla="*/ 2352089 w 12191998"/>
              <a:gd name="connsiteY26" fmla="*/ 4689253 h 6857999"/>
              <a:gd name="connsiteX27" fmla="*/ 2432773 w 12191998"/>
              <a:gd name="connsiteY27" fmla="*/ 4769937 h 6857999"/>
              <a:gd name="connsiteX28" fmla="*/ 2755499 w 12191998"/>
              <a:gd name="connsiteY28" fmla="*/ 4769937 h 6857999"/>
              <a:gd name="connsiteX29" fmla="*/ 2836183 w 12191998"/>
              <a:gd name="connsiteY29" fmla="*/ 4689253 h 6857999"/>
              <a:gd name="connsiteX30" fmla="*/ 2836183 w 12191998"/>
              <a:gd name="connsiteY30" fmla="*/ 2717022 h 6857999"/>
              <a:gd name="connsiteX31" fmla="*/ 2755499 w 12191998"/>
              <a:gd name="connsiteY31" fmla="*/ 2636338 h 6857999"/>
              <a:gd name="connsiteX32" fmla="*/ 1550894 w 12191998"/>
              <a:gd name="connsiteY32" fmla="*/ 2636338 h 6857999"/>
              <a:gd name="connsiteX33" fmla="*/ 1470210 w 12191998"/>
              <a:gd name="connsiteY33" fmla="*/ 2717022 h 6857999"/>
              <a:gd name="connsiteX34" fmla="*/ 1470210 w 12191998"/>
              <a:gd name="connsiteY34" fmla="*/ 4689253 h 6857999"/>
              <a:gd name="connsiteX35" fmla="*/ 1550894 w 12191998"/>
              <a:gd name="connsiteY35" fmla="*/ 4769937 h 6857999"/>
              <a:gd name="connsiteX36" fmla="*/ 1873620 w 12191998"/>
              <a:gd name="connsiteY36" fmla="*/ 4769937 h 6857999"/>
              <a:gd name="connsiteX37" fmla="*/ 1954304 w 12191998"/>
              <a:gd name="connsiteY37" fmla="*/ 4689253 h 6857999"/>
              <a:gd name="connsiteX38" fmla="*/ 1954304 w 12191998"/>
              <a:gd name="connsiteY38" fmla="*/ 2717022 h 6857999"/>
              <a:gd name="connsiteX39" fmla="*/ 1873620 w 12191998"/>
              <a:gd name="connsiteY39" fmla="*/ 2636338 h 6857999"/>
              <a:gd name="connsiteX40" fmla="*/ 7724045 w 12191998"/>
              <a:gd name="connsiteY40" fmla="*/ 2636338 h 6857999"/>
              <a:gd name="connsiteX41" fmla="*/ 7643361 w 12191998"/>
              <a:gd name="connsiteY41" fmla="*/ 2717022 h 6857999"/>
              <a:gd name="connsiteX42" fmla="*/ 7643361 w 12191998"/>
              <a:gd name="connsiteY42" fmla="*/ 4689253 h 6857999"/>
              <a:gd name="connsiteX43" fmla="*/ 7724045 w 12191998"/>
              <a:gd name="connsiteY43" fmla="*/ 4769937 h 6857999"/>
              <a:gd name="connsiteX44" fmla="*/ 8046771 w 12191998"/>
              <a:gd name="connsiteY44" fmla="*/ 4769937 h 6857999"/>
              <a:gd name="connsiteX45" fmla="*/ 8127455 w 12191998"/>
              <a:gd name="connsiteY45" fmla="*/ 4689253 h 6857999"/>
              <a:gd name="connsiteX46" fmla="*/ 8127455 w 12191998"/>
              <a:gd name="connsiteY46" fmla="*/ 2717022 h 6857999"/>
              <a:gd name="connsiteX47" fmla="*/ 8046771 w 12191998"/>
              <a:gd name="connsiteY47" fmla="*/ 2636338 h 6857999"/>
              <a:gd name="connsiteX48" fmla="*/ 6842166 w 12191998"/>
              <a:gd name="connsiteY48" fmla="*/ 2636338 h 6857999"/>
              <a:gd name="connsiteX49" fmla="*/ 6761482 w 12191998"/>
              <a:gd name="connsiteY49" fmla="*/ 2717022 h 6857999"/>
              <a:gd name="connsiteX50" fmla="*/ 6761482 w 12191998"/>
              <a:gd name="connsiteY50" fmla="*/ 4689253 h 6857999"/>
              <a:gd name="connsiteX51" fmla="*/ 6842166 w 12191998"/>
              <a:gd name="connsiteY51" fmla="*/ 4769937 h 6857999"/>
              <a:gd name="connsiteX52" fmla="*/ 7164892 w 12191998"/>
              <a:gd name="connsiteY52" fmla="*/ 4769937 h 6857999"/>
              <a:gd name="connsiteX53" fmla="*/ 7245576 w 12191998"/>
              <a:gd name="connsiteY53" fmla="*/ 4689253 h 6857999"/>
              <a:gd name="connsiteX54" fmla="*/ 7245576 w 12191998"/>
              <a:gd name="connsiteY54" fmla="*/ 2717022 h 6857999"/>
              <a:gd name="connsiteX55" fmla="*/ 7164892 w 12191998"/>
              <a:gd name="connsiteY55" fmla="*/ 2636338 h 6857999"/>
              <a:gd name="connsiteX56" fmla="*/ 5960288 w 12191998"/>
              <a:gd name="connsiteY56" fmla="*/ 2636338 h 6857999"/>
              <a:gd name="connsiteX57" fmla="*/ 5879604 w 12191998"/>
              <a:gd name="connsiteY57" fmla="*/ 2717022 h 6857999"/>
              <a:gd name="connsiteX58" fmla="*/ 5879604 w 12191998"/>
              <a:gd name="connsiteY58" fmla="*/ 4689253 h 6857999"/>
              <a:gd name="connsiteX59" fmla="*/ 5960288 w 12191998"/>
              <a:gd name="connsiteY59" fmla="*/ 4769937 h 6857999"/>
              <a:gd name="connsiteX60" fmla="*/ 6283013 w 12191998"/>
              <a:gd name="connsiteY60" fmla="*/ 4769937 h 6857999"/>
              <a:gd name="connsiteX61" fmla="*/ 6363697 w 12191998"/>
              <a:gd name="connsiteY61" fmla="*/ 4689253 h 6857999"/>
              <a:gd name="connsiteX62" fmla="*/ 6363697 w 12191998"/>
              <a:gd name="connsiteY62" fmla="*/ 2717022 h 6857999"/>
              <a:gd name="connsiteX63" fmla="*/ 6283013 w 12191998"/>
              <a:gd name="connsiteY63" fmla="*/ 2636338 h 6857999"/>
              <a:gd name="connsiteX64" fmla="*/ 10369677 w 12191998"/>
              <a:gd name="connsiteY64" fmla="*/ 2636337 h 6857999"/>
              <a:gd name="connsiteX65" fmla="*/ 10288993 w 12191998"/>
              <a:gd name="connsiteY65" fmla="*/ 2717021 h 6857999"/>
              <a:gd name="connsiteX66" fmla="*/ 10288993 w 12191998"/>
              <a:gd name="connsiteY66" fmla="*/ 4689253 h 6857999"/>
              <a:gd name="connsiteX67" fmla="*/ 10369677 w 12191998"/>
              <a:gd name="connsiteY67" fmla="*/ 4769937 h 6857999"/>
              <a:gd name="connsiteX68" fmla="*/ 10692403 w 12191998"/>
              <a:gd name="connsiteY68" fmla="*/ 4769937 h 6857999"/>
              <a:gd name="connsiteX69" fmla="*/ 10773087 w 12191998"/>
              <a:gd name="connsiteY69" fmla="*/ 4689253 h 6857999"/>
              <a:gd name="connsiteX70" fmla="*/ 10773087 w 12191998"/>
              <a:gd name="connsiteY70" fmla="*/ 2717021 h 6857999"/>
              <a:gd name="connsiteX71" fmla="*/ 10692403 w 12191998"/>
              <a:gd name="connsiteY71" fmla="*/ 2636337 h 6857999"/>
              <a:gd name="connsiteX72" fmla="*/ 9487803 w 12191998"/>
              <a:gd name="connsiteY72" fmla="*/ 2636337 h 6857999"/>
              <a:gd name="connsiteX73" fmla="*/ 9407119 w 12191998"/>
              <a:gd name="connsiteY73" fmla="*/ 2717022 h 6857999"/>
              <a:gd name="connsiteX74" fmla="*/ 9407119 w 12191998"/>
              <a:gd name="connsiteY74" fmla="*/ 4689253 h 6857999"/>
              <a:gd name="connsiteX75" fmla="*/ 9487803 w 12191998"/>
              <a:gd name="connsiteY75" fmla="*/ 4769937 h 6857999"/>
              <a:gd name="connsiteX76" fmla="*/ 9810529 w 12191998"/>
              <a:gd name="connsiteY76" fmla="*/ 4769937 h 6857999"/>
              <a:gd name="connsiteX77" fmla="*/ 9891213 w 12191998"/>
              <a:gd name="connsiteY77" fmla="*/ 4689253 h 6857999"/>
              <a:gd name="connsiteX78" fmla="*/ 9891213 w 12191998"/>
              <a:gd name="connsiteY78" fmla="*/ 2717022 h 6857999"/>
              <a:gd name="connsiteX79" fmla="*/ 9810529 w 12191998"/>
              <a:gd name="connsiteY79" fmla="*/ 2636337 h 6857999"/>
              <a:gd name="connsiteX80" fmla="*/ 8605924 w 12191998"/>
              <a:gd name="connsiteY80" fmla="*/ 2636337 h 6857999"/>
              <a:gd name="connsiteX81" fmla="*/ 8525240 w 12191998"/>
              <a:gd name="connsiteY81" fmla="*/ 2717022 h 6857999"/>
              <a:gd name="connsiteX82" fmla="*/ 8525240 w 12191998"/>
              <a:gd name="connsiteY82" fmla="*/ 4689253 h 6857999"/>
              <a:gd name="connsiteX83" fmla="*/ 8605924 w 12191998"/>
              <a:gd name="connsiteY83" fmla="*/ 4769937 h 6857999"/>
              <a:gd name="connsiteX84" fmla="*/ 8928650 w 12191998"/>
              <a:gd name="connsiteY84" fmla="*/ 4769937 h 6857999"/>
              <a:gd name="connsiteX85" fmla="*/ 9009334 w 12191998"/>
              <a:gd name="connsiteY85" fmla="*/ 4689253 h 6857999"/>
              <a:gd name="connsiteX86" fmla="*/ 9009334 w 12191998"/>
              <a:gd name="connsiteY86" fmla="*/ 2717022 h 6857999"/>
              <a:gd name="connsiteX87" fmla="*/ 8928650 w 12191998"/>
              <a:gd name="connsiteY87" fmla="*/ 2636337 h 6857999"/>
              <a:gd name="connsiteX88" fmla="*/ 0 w 12191998"/>
              <a:gd name="connsiteY88" fmla="*/ 0 h 6857999"/>
              <a:gd name="connsiteX89" fmla="*/ 12191998 w 12191998"/>
              <a:gd name="connsiteY89" fmla="*/ 0 h 6857999"/>
              <a:gd name="connsiteX90" fmla="*/ 12191998 w 12191998"/>
              <a:gd name="connsiteY90" fmla="*/ 6857999 h 6857999"/>
              <a:gd name="connsiteX91" fmla="*/ 0 w 12191998"/>
              <a:gd name="connsiteY9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2191998" h="6857999">
                <a:moveTo>
                  <a:pt x="5078409" y="2636338"/>
                </a:moveTo>
                <a:cubicBezTo>
                  <a:pt x="5033848" y="2636338"/>
                  <a:pt x="4997726" y="2672461"/>
                  <a:pt x="4997726" y="2717022"/>
                </a:cubicBezTo>
                <a:lnTo>
                  <a:pt x="4997726" y="4689253"/>
                </a:lnTo>
                <a:cubicBezTo>
                  <a:pt x="4997726" y="4733814"/>
                  <a:pt x="5033848" y="4769937"/>
                  <a:pt x="5078409" y="4769937"/>
                </a:cubicBezTo>
                <a:lnTo>
                  <a:pt x="5401135" y="4769937"/>
                </a:lnTo>
                <a:cubicBezTo>
                  <a:pt x="5445696" y="4769937"/>
                  <a:pt x="5481819" y="4733814"/>
                  <a:pt x="5481819" y="4689253"/>
                </a:cubicBezTo>
                <a:lnTo>
                  <a:pt x="5481819" y="2717022"/>
                </a:lnTo>
                <a:cubicBezTo>
                  <a:pt x="5481819" y="2672461"/>
                  <a:pt x="5445696" y="2636338"/>
                  <a:pt x="5401135" y="2636338"/>
                </a:cubicBezTo>
                <a:close/>
                <a:moveTo>
                  <a:pt x="4196530" y="2636338"/>
                </a:moveTo>
                <a:cubicBezTo>
                  <a:pt x="4151970" y="2636338"/>
                  <a:pt x="4115846" y="2672461"/>
                  <a:pt x="4115846" y="2717022"/>
                </a:cubicBezTo>
                <a:lnTo>
                  <a:pt x="4115846" y="4689253"/>
                </a:lnTo>
                <a:cubicBezTo>
                  <a:pt x="4115846" y="4733814"/>
                  <a:pt x="4151970" y="4769937"/>
                  <a:pt x="4196530" y="4769937"/>
                </a:cubicBezTo>
                <a:lnTo>
                  <a:pt x="4519256" y="4769937"/>
                </a:lnTo>
                <a:cubicBezTo>
                  <a:pt x="4563817" y="4769937"/>
                  <a:pt x="4599940" y="4733814"/>
                  <a:pt x="4599940" y="4689253"/>
                </a:cubicBezTo>
                <a:lnTo>
                  <a:pt x="4599940" y="2717022"/>
                </a:lnTo>
                <a:cubicBezTo>
                  <a:pt x="4599940" y="2672461"/>
                  <a:pt x="4563817" y="2636338"/>
                  <a:pt x="4519256" y="2636338"/>
                </a:cubicBezTo>
                <a:close/>
                <a:moveTo>
                  <a:pt x="3314652" y="2636338"/>
                </a:moveTo>
                <a:cubicBezTo>
                  <a:pt x="3270091" y="2636338"/>
                  <a:pt x="3233968" y="2672461"/>
                  <a:pt x="3233968" y="2717022"/>
                </a:cubicBezTo>
                <a:lnTo>
                  <a:pt x="3233968" y="4689253"/>
                </a:lnTo>
                <a:cubicBezTo>
                  <a:pt x="3233968" y="4733814"/>
                  <a:pt x="3270091" y="4769937"/>
                  <a:pt x="3314652" y="4769937"/>
                </a:cubicBezTo>
                <a:lnTo>
                  <a:pt x="3637377" y="4769937"/>
                </a:lnTo>
                <a:cubicBezTo>
                  <a:pt x="3681939" y="4769937"/>
                  <a:pt x="3718062" y="4733814"/>
                  <a:pt x="3718062" y="4689253"/>
                </a:cubicBezTo>
                <a:lnTo>
                  <a:pt x="3718062" y="2717022"/>
                </a:lnTo>
                <a:cubicBezTo>
                  <a:pt x="3718062" y="2672461"/>
                  <a:pt x="3681939" y="2636338"/>
                  <a:pt x="3637377" y="2636338"/>
                </a:cubicBezTo>
                <a:close/>
                <a:moveTo>
                  <a:pt x="2432773" y="2636338"/>
                </a:moveTo>
                <a:cubicBezTo>
                  <a:pt x="2388212" y="2636338"/>
                  <a:pt x="2352089" y="2672461"/>
                  <a:pt x="2352089" y="2717022"/>
                </a:cubicBezTo>
                <a:lnTo>
                  <a:pt x="2352089" y="4689253"/>
                </a:lnTo>
                <a:cubicBezTo>
                  <a:pt x="2352089" y="4733814"/>
                  <a:pt x="2388212" y="4769937"/>
                  <a:pt x="2432773" y="4769937"/>
                </a:cubicBezTo>
                <a:lnTo>
                  <a:pt x="2755499" y="4769937"/>
                </a:lnTo>
                <a:cubicBezTo>
                  <a:pt x="2800060" y="4769937"/>
                  <a:pt x="2836183" y="4733814"/>
                  <a:pt x="2836183" y="4689253"/>
                </a:cubicBezTo>
                <a:lnTo>
                  <a:pt x="2836183" y="2717022"/>
                </a:lnTo>
                <a:cubicBezTo>
                  <a:pt x="2836183" y="2672461"/>
                  <a:pt x="2800060" y="2636338"/>
                  <a:pt x="2755499" y="2636338"/>
                </a:cubicBezTo>
                <a:close/>
                <a:moveTo>
                  <a:pt x="1550894" y="2636338"/>
                </a:moveTo>
                <a:cubicBezTo>
                  <a:pt x="1506333" y="2636338"/>
                  <a:pt x="1470210" y="2672461"/>
                  <a:pt x="1470210" y="2717022"/>
                </a:cubicBezTo>
                <a:lnTo>
                  <a:pt x="1470210" y="4689253"/>
                </a:lnTo>
                <a:cubicBezTo>
                  <a:pt x="1470210" y="4733814"/>
                  <a:pt x="1506333" y="4769937"/>
                  <a:pt x="1550894" y="4769937"/>
                </a:cubicBezTo>
                <a:lnTo>
                  <a:pt x="1873620" y="4769937"/>
                </a:lnTo>
                <a:cubicBezTo>
                  <a:pt x="1918181" y="4769937"/>
                  <a:pt x="1954304" y="4733814"/>
                  <a:pt x="1954304" y="4689253"/>
                </a:cubicBezTo>
                <a:lnTo>
                  <a:pt x="1954304" y="2717022"/>
                </a:lnTo>
                <a:cubicBezTo>
                  <a:pt x="1954304" y="2672461"/>
                  <a:pt x="1918181" y="2636338"/>
                  <a:pt x="1873620" y="2636338"/>
                </a:cubicBezTo>
                <a:close/>
                <a:moveTo>
                  <a:pt x="7724045" y="2636338"/>
                </a:moveTo>
                <a:cubicBezTo>
                  <a:pt x="7679484" y="2636338"/>
                  <a:pt x="7643361" y="2672460"/>
                  <a:pt x="7643361" y="2717022"/>
                </a:cubicBezTo>
                <a:lnTo>
                  <a:pt x="7643361" y="4689253"/>
                </a:lnTo>
                <a:cubicBezTo>
                  <a:pt x="7643361" y="4733814"/>
                  <a:pt x="7679484" y="4769937"/>
                  <a:pt x="7724045" y="4769937"/>
                </a:cubicBezTo>
                <a:lnTo>
                  <a:pt x="8046771" y="4769937"/>
                </a:lnTo>
                <a:cubicBezTo>
                  <a:pt x="8091332" y="4769937"/>
                  <a:pt x="8127455" y="4733814"/>
                  <a:pt x="8127455" y="4689253"/>
                </a:cubicBezTo>
                <a:lnTo>
                  <a:pt x="8127455" y="2717022"/>
                </a:lnTo>
                <a:cubicBezTo>
                  <a:pt x="8127455" y="2672460"/>
                  <a:pt x="8091332" y="2636338"/>
                  <a:pt x="8046771" y="2636338"/>
                </a:cubicBezTo>
                <a:close/>
                <a:moveTo>
                  <a:pt x="6842166" y="2636338"/>
                </a:moveTo>
                <a:cubicBezTo>
                  <a:pt x="6797605" y="2636338"/>
                  <a:pt x="6761482" y="2672460"/>
                  <a:pt x="6761482" y="2717022"/>
                </a:cubicBezTo>
                <a:lnTo>
                  <a:pt x="6761482" y="4689253"/>
                </a:lnTo>
                <a:cubicBezTo>
                  <a:pt x="6761482" y="4733814"/>
                  <a:pt x="6797605" y="4769937"/>
                  <a:pt x="6842166" y="4769937"/>
                </a:cubicBezTo>
                <a:lnTo>
                  <a:pt x="7164892" y="4769937"/>
                </a:lnTo>
                <a:cubicBezTo>
                  <a:pt x="7209453" y="4769937"/>
                  <a:pt x="7245576" y="4733814"/>
                  <a:pt x="7245576" y="4689253"/>
                </a:cubicBezTo>
                <a:lnTo>
                  <a:pt x="7245576" y="2717022"/>
                </a:lnTo>
                <a:cubicBezTo>
                  <a:pt x="7245576" y="2672460"/>
                  <a:pt x="7209453" y="2636338"/>
                  <a:pt x="7164892" y="2636338"/>
                </a:cubicBezTo>
                <a:close/>
                <a:moveTo>
                  <a:pt x="5960288" y="2636338"/>
                </a:moveTo>
                <a:cubicBezTo>
                  <a:pt x="5915726" y="2636338"/>
                  <a:pt x="5879604" y="2672460"/>
                  <a:pt x="5879604" y="2717022"/>
                </a:cubicBezTo>
                <a:lnTo>
                  <a:pt x="5879604" y="4689253"/>
                </a:lnTo>
                <a:cubicBezTo>
                  <a:pt x="5879604" y="4733814"/>
                  <a:pt x="5915726" y="4769937"/>
                  <a:pt x="5960288" y="4769937"/>
                </a:cubicBezTo>
                <a:lnTo>
                  <a:pt x="6283013" y="4769937"/>
                </a:lnTo>
                <a:cubicBezTo>
                  <a:pt x="6327574" y="4769937"/>
                  <a:pt x="6363697" y="4733814"/>
                  <a:pt x="6363697" y="4689253"/>
                </a:cubicBezTo>
                <a:lnTo>
                  <a:pt x="6363697" y="2717022"/>
                </a:lnTo>
                <a:cubicBezTo>
                  <a:pt x="6363697" y="2672460"/>
                  <a:pt x="6327574" y="2636338"/>
                  <a:pt x="6283013" y="2636338"/>
                </a:cubicBezTo>
                <a:close/>
                <a:moveTo>
                  <a:pt x="10369677" y="2636337"/>
                </a:moveTo>
                <a:cubicBezTo>
                  <a:pt x="10325116" y="2636337"/>
                  <a:pt x="10288993" y="2672460"/>
                  <a:pt x="10288993" y="2717021"/>
                </a:cubicBezTo>
                <a:lnTo>
                  <a:pt x="10288993" y="4689253"/>
                </a:lnTo>
                <a:cubicBezTo>
                  <a:pt x="10288993" y="4733814"/>
                  <a:pt x="10325116" y="4769937"/>
                  <a:pt x="10369677" y="4769937"/>
                </a:cubicBezTo>
                <a:lnTo>
                  <a:pt x="10692403" y="4769937"/>
                </a:lnTo>
                <a:cubicBezTo>
                  <a:pt x="10736964" y="4769937"/>
                  <a:pt x="10773087" y="4733814"/>
                  <a:pt x="10773087" y="4689253"/>
                </a:cubicBezTo>
                <a:lnTo>
                  <a:pt x="10773087" y="2717021"/>
                </a:lnTo>
                <a:cubicBezTo>
                  <a:pt x="10773087" y="2672460"/>
                  <a:pt x="10736964" y="2636337"/>
                  <a:pt x="10692403" y="2636337"/>
                </a:cubicBezTo>
                <a:close/>
                <a:moveTo>
                  <a:pt x="9487803" y="2636337"/>
                </a:moveTo>
                <a:cubicBezTo>
                  <a:pt x="9443242" y="2636337"/>
                  <a:pt x="9407119" y="2672460"/>
                  <a:pt x="9407119" y="2717022"/>
                </a:cubicBezTo>
                <a:lnTo>
                  <a:pt x="9407119" y="4689253"/>
                </a:lnTo>
                <a:cubicBezTo>
                  <a:pt x="9407119" y="4733814"/>
                  <a:pt x="9443242" y="4769937"/>
                  <a:pt x="9487803" y="4769937"/>
                </a:cubicBezTo>
                <a:lnTo>
                  <a:pt x="9810529" y="4769937"/>
                </a:lnTo>
                <a:cubicBezTo>
                  <a:pt x="9855090" y="4769937"/>
                  <a:pt x="9891213" y="4733814"/>
                  <a:pt x="9891213" y="4689253"/>
                </a:cubicBezTo>
                <a:lnTo>
                  <a:pt x="9891213" y="2717022"/>
                </a:lnTo>
                <a:cubicBezTo>
                  <a:pt x="9891213" y="2672460"/>
                  <a:pt x="9855090" y="2636337"/>
                  <a:pt x="9810529" y="2636337"/>
                </a:cubicBezTo>
                <a:close/>
                <a:moveTo>
                  <a:pt x="8605924" y="2636337"/>
                </a:moveTo>
                <a:cubicBezTo>
                  <a:pt x="8561363" y="2636337"/>
                  <a:pt x="8525240" y="2672460"/>
                  <a:pt x="8525240" y="2717022"/>
                </a:cubicBezTo>
                <a:lnTo>
                  <a:pt x="8525240" y="4689253"/>
                </a:lnTo>
                <a:cubicBezTo>
                  <a:pt x="8525240" y="4733814"/>
                  <a:pt x="8561363" y="4769937"/>
                  <a:pt x="8605924" y="4769937"/>
                </a:cubicBezTo>
                <a:lnTo>
                  <a:pt x="8928650" y="4769937"/>
                </a:lnTo>
                <a:cubicBezTo>
                  <a:pt x="8973211" y="4769937"/>
                  <a:pt x="9009334" y="4733814"/>
                  <a:pt x="9009334" y="4689253"/>
                </a:cubicBezTo>
                <a:lnTo>
                  <a:pt x="9009334" y="2717022"/>
                </a:lnTo>
                <a:cubicBezTo>
                  <a:pt x="9009334" y="2672460"/>
                  <a:pt x="8973211" y="2636337"/>
                  <a:pt x="8928650" y="2636337"/>
                </a:cubicBez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1F70D9-AC88-90F8-5F94-9B696A7307D7}"/>
              </a:ext>
            </a:extLst>
          </p:cNvPr>
          <p:cNvSpPr txBox="1"/>
          <p:nvPr/>
        </p:nvSpPr>
        <p:spPr>
          <a:xfrm>
            <a:off x="5067449" y="5759524"/>
            <a:ext cx="233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Bauhaus 93" panose="04030905020B02020C02" pitchFamily="82" charset="0"/>
              </a:rPr>
              <a:t>LOADING</a:t>
            </a:r>
            <a:endParaRPr lang="ko-KR" altLang="en-US" sz="36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11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64E24-CEA8-7C25-CF8C-BEEBA32B51CB}"/>
              </a:ext>
            </a:extLst>
          </p:cNvPr>
          <p:cNvSpPr txBox="1"/>
          <p:nvPr/>
        </p:nvSpPr>
        <p:spPr>
          <a:xfrm>
            <a:off x="442602" y="376095"/>
            <a:ext cx="5937908" cy="1107996"/>
          </a:xfrm>
          <a:prstGeom prst="rect">
            <a:avLst/>
          </a:prstGeom>
          <a:solidFill>
            <a:srgbClr val="FBFBFB"/>
          </a:solidFill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3FCEDE"/>
                </a:solidFill>
                <a:latin typeface="Arial Black" panose="020B0A04020102020204" pitchFamily="34" charset="0"/>
              </a:rPr>
              <a:t>HARD</a:t>
            </a:r>
            <a:r>
              <a:rPr lang="en-US" altLang="ko-KR" sz="6600" dirty="0">
                <a:latin typeface="Arial Black" panose="020B0A04020102020204" pitchFamily="34" charset="0"/>
              </a:rPr>
              <a:t>WARE 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sp>
        <p:nvSpPr>
          <p:cNvPr id="7" name="Google Shape;1351;p50">
            <a:extLst>
              <a:ext uri="{FF2B5EF4-FFF2-40B4-BE49-F238E27FC236}">
                <a16:creationId xmlns:a16="http://schemas.microsoft.com/office/drawing/2014/main" id="{8162680E-3DC3-E24C-E43D-F9997BB74D2B}"/>
              </a:ext>
            </a:extLst>
          </p:cNvPr>
          <p:cNvSpPr/>
          <p:nvPr/>
        </p:nvSpPr>
        <p:spPr>
          <a:xfrm>
            <a:off x="581097" y="3798510"/>
            <a:ext cx="1774948" cy="4488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57150" dist="28575" dir="5400000" algn="bl" rotWithShape="0">
              <a:srgbClr val="000000">
                <a:alpha val="2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000" dirty="0">
                <a:solidFill>
                  <a:srgbClr val="3FCEDE"/>
                </a:solidFill>
                <a:latin typeface="Yeseva One"/>
                <a:ea typeface="Yeseva One"/>
                <a:cs typeface="Yeseva One"/>
                <a:sym typeface="Yeseva One"/>
              </a:rPr>
              <a:t>IR</a:t>
            </a:r>
            <a:endParaRPr sz="3000" dirty="0">
              <a:solidFill>
                <a:srgbClr val="3FCEDE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8" name="Google Shape;1351;p50">
            <a:extLst>
              <a:ext uri="{FF2B5EF4-FFF2-40B4-BE49-F238E27FC236}">
                <a16:creationId xmlns:a16="http://schemas.microsoft.com/office/drawing/2014/main" id="{2CA42E2A-DF88-6596-D044-FDAF3E2B3979}"/>
              </a:ext>
            </a:extLst>
          </p:cNvPr>
          <p:cNvSpPr/>
          <p:nvPr/>
        </p:nvSpPr>
        <p:spPr>
          <a:xfrm>
            <a:off x="3587635" y="3879790"/>
            <a:ext cx="1774948" cy="4488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57150" dist="28575" dir="5400000" algn="bl" rotWithShape="0">
              <a:srgbClr val="000000">
                <a:alpha val="2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000" dirty="0">
                <a:solidFill>
                  <a:srgbClr val="3FCEDE"/>
                </a:solidFill>
                <a:latin typeface="Yeseva One"/>
                <a:ea typeface="Yeseva One"/>
                <a:cs typeface="Yeseva One"/>
                <a:sym typeface="Yeseva One"/>
              </a:rPr>
              <a:t>LCD</a:t>
            </a:r>
            <a:endParaRPr sz="3000" dirty="0">
              <a:solidFill>
                <a:srgbClr val="3FCEDE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9" name="Google Shape;1351;p50">
            <a:extLst>
              <a:ext uri="{FF2B5EF4-FFF2-40B4-BE49-F238E27FC236}">
                <a16:creationId xmlns:a16="http://schemas.microsoft.com/office/drawing/2014/main" id="{80973AA1-A2CF-AB9B-8698-E6D090A634FA}"/>
              </a:ext>
            </a:extLst>
          </p:cNvPr>
          <p:cNvSpPr/>
          <p:nvPr/>
        </p:nvSpPr>
        <p:spPr>
          <a:xfrm>
            <a:off x="6465921" y="3879790"/>
            <a:ext cx="1996761" cy="4488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57150" dist="28575" dir="5400000" algn="bl" rotWithShape="0">
              <a:srgbClr val="000000">
                <a:alpha val="2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3FCEDE"/>
                </a:solidFill>
                <a:latin typeface="Yeseva One"/>
                <a:ea typeface="Yeseva One"/>
                <a:cs typeface="Yeseva One"/>
                <a:sym typeface="Yeseva One"/>
              </a:rPr>
              <a:t>DC-MOTER</a:t>
            </a:r>
            <a:endParaRPr sz="3000" dirty="0">
              <a:solidFill>
                <a:srgbClr val="3FCEDE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0" name="Google Shape;1351;p50">
            <a:extLst>
              <a:ext uri="{FF2B5EF4-FFF2-40B4-BE49-F238E27FC236}">
                <a16:creationId xmlns:a16="http://schemas.microsoft.com/office/drawing/2014/main" id="{9CD41247-8707-B875-D91F-4C0996F3529B}"/>
              </a:ext>
            </a:extLst>
          </p:cNvPr>
          <p:cNvSpPr/>
          <p:nvPr/>
        </p:nvSpPr>
        <p:spPr>
          <a:xfrm>
            <a:off x="8969960" y="3879790"/>
            <a:ext cx="2720017" cy="4488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57150" dist="28575" dir="5400000" algn="bl" rotWithShape="0">
              <a:srgbClr val="000000">
                <a:alpha val="2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000" dirty="0">
                <a:solidFill>
                  <a:srgbClr val="3FCEDE"/>
                </a:solidFill>
                <a:latin typeface="Yeseva One"/>
                <a:ea typeface="Yeseva One"/>
                <a:cs typeface="Yeseva One"/>
                <a:sym typeface="Yeseva One"/>
              </a:rPr>
              <a:t>MOTER DRIVER</a:t>
            </a:r>
            <a:endParaRPr sz="3000" dirty="0">
              <a:solidFill>
                <a:srgbClr val="3FCEDE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4DF2CF-DE0E-BAB1-5B46-4423351B3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10"/>
          <a:stretch>
            <a:fillRect/>
          </a:stretch>
        </p:blipFill>
        <p:spPr>
          <a:xfrm>
            <a:off x="592332" y="1681274"/>
            <a:ext cx="1774948" cy="1706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3D860A8-DC93-96B9-C222-57E0FC16D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1556" y="1665787"/>
            <a:ext cx="1951027" cy="19510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D42036-9D54-37A0-6553-EBFFD34A4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80510" y="1665787"/>
            <a:ext cx="1860360" cy="17224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EFCDC8-F551-7FE7-BC87-7744236AAA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40" b="8540"/>
          <a:stretch>
            <a:fillRect/>
          </a:stretch>
        </p:blipFill>
        <p:spPr>
          <a:xfrm>
            <a:off x="9355443" y="1681274"/>
            <a:ext cx="1722707" cy="172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92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64E24-CEA8-7C25-CF8C-BEEBA32B51CB}"/>
              </a:ext>
            </a:extLst>
          </p:cNvPr>
          <p:cNvSpPr txBox="1"/>
          <p:nvPr/>
        </p:nvSpPr>
        <p:spPr>
          <a:xfrm>
            <a:off x="442602" y="376095"/>
            <a:ext cx="3100529" cy="1107996"/>
          </a:xfrm>
          <a:prstGeom prst="rect">
            <a:avLst/>
          </a:prstGeom>
          <a:solidFill>
            <a:srgbClr val="FBFBFB"/>
          </a:solidFill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3FCEDE"/>
                </a:solidFill>
                <a:latin typeface="Arial Black" panose="020B0A04020102020204" pitchFamily="34" charset="0"/>
              </a:rPr>
              <a:t>CO</a:t>
            </a:r>
            <a:r>
              <a:rPr lang="en-US" altLang="ko-KR" sz="6600" dirty="0">
                <a:latin typeface="Arial Black" panose="020B0A04020102020204" pitchFamily="34" charset="0"/>
              </a:rPr>
              <a:t>DE 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CC9A316-6784-95F7-5A80-C4AA249C0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D57C698-E096-D380-6F1A-076DB0FE5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23AFB61-C650-35BE-369A-4FF49689E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092024F-1D75-8C3C-B2DE-A2F791EFD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C6103C9-38CE-64F6-6F38-B21BE9F2D2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1998" cy="6858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5B6B970-9F52-BF29-4B13-BF47708594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0"/>
            <a:ext cx="12192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0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64E24-CEA8-7C25-CF8C-BEEBA32B51CB}"/>
              </a:ext>
            </a:extLst>
          </p:cNvPr>
          <p:cNvSpPr txBox="1"/>
          <p:nvPr/>
        </p:nvSpPr>
        <p:spPr>
          <a:xfrm>
            <a:off x="442602" y="376095"/>
            <a:ext cx="4184479" cy="1107996"/>
          </a:xfrm>
          <a:prstGeom prst="rect">
            <a:avLst/>
          </a:prstGeom>
          <a:solidFill>
            <a:srgbClr val="FBFBFB"/>
          </a:solidFill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3FCEDE"/>
                </a:solidFill>
                <a:latin typeface="Arial Black" panose="020B0A04020102020204" pitchFamily="34" charset="0"/>
              </a:rPr>
              <a:t>RES</a:t>
            </a:r>
            <a:r>
              <a:rPr lang="en-US" altLang="ko-KR" sz="6600" dirty="0">
                <a:latin typeface="Arial Black" panose="020B0A04020102020204" pitchFamily="34" charset="0"/>
              </a:rPr>
              <a:t>ULT 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F5B54C-0B19-73BC-32F0-4E0B3837A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681" y="376095"/>
            <a:ext cx="5208607" cy="61058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A3E787-C4D0-5E86-E80A-3EDDC75B0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681" y="376095"/>
            <a:ext cx="5208607" cy="61058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AD13A6-819C-4006-2E94-8A0CB6F44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681" y="376095"/>
            <a:ext cx="5208606" cy="61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12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64E24-CEA8-7C25-CF8C-BEEBA32B51CB}"/>
              </a:ext>
            </a:extLst>
          </p:cNvPr>
          <p:cNvSpPr txBox="1"/>
          <p:nvPr/>
        </p:nvSpPr>
        <p:spPr>
          <a:xfrm>
            <a:off x="442602" y="376095"/>
            <a:ext cx="3239990" cy="1107996"/>
          </a:xfrm>
          <a:prstGeom prst="rect">
            <a:avLst/>
          </a:prstGeom>
          <a:solidFill>
            <a:srgbClr val="FBFBFB"/>
          </a:solidFill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3FCEDE"/>
                </a:solidFill>
                <a:latin typeface="Arial Black" panose="020B0A04020102020204" pitchFamily="34" charset="0"/>
              </a:rPr>
              <a:t>DE</a:t>
            </a:r>
            <a:r>
              <a:rPr lang="en-US" altLang="ko-KR" sz="6600" dirty="0">
                <a:latin typeface="Arial Black" panose="020B0A04020102020204" pitchFamily="34" charset="0"/>
              </a:rPr>
              <a:t>MO 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pic>
        <p:nvPicPr>
          <p:cNvPr id="3" name="공설입프로젝트영상">
            <a:hlinkClick r:id="" action="ppaction://media"/>
            <a:extLst>
              <a:ext uri="{FF2B5EF4-FFF2-40B4-BE49-F238E27FC236}">
                <a16:creationId xmlns:a16="http://schemas.microsoft.com/office/drawing/2014/main" id="{3E7B198A-AFA4-3539-1FE9-DD6778D156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99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64E24-CEA8-7C25-CF8C-BEEBA32B51CB}"/>
              </a:ext>
            </a:extLst>
          </p:cNvPr>
          <p:cNvSpPr txBox="1"/>
          <p:nvPr/>
        </p:nvSpPr>
        <p:spPr>
          <a:xfrm>
            <a:off x="442602" y="376095"/>
            <a:ext cx="5736186" cy="1107996"/>
          </a:xfrm>
          <a:prstGeom prst="rect">
            <a:avLst/>
          </a:prstGeom>
          <a:solidFill>
            <a:srgbClr val="FBFBFB"/>
          </a:solidFill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3FCEDE"/>
                </a:solidFill>
                <a:latin typeface="Arial Black" panose="020B0A04020102020204" pitchFamily="34" charset="0"/>
              </a:rPr>
              <a:t>RES</a:t>
            </a:r>
            <a:r>
              <a:rPr lang="en-US" altLang="ko-KR" sz="6600" dirty="0">
                <a:latin typeface="Arial Black" panose="020B0A04020102020204" pitchFamily="34" charset="0"/>
              </a:rPr>
              <a:t>ULT_01 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5721C7-FB96-D853-F0A4-620784A81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356" y="1347646"/>
            <a:ext cx="3438620" cy="515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7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64E24-CEA8-7C25-CF8C-BEEBA32B51CB}"/>
              </a:ext>
            </a:extLst>
          </p:cNvPr>
          <p:cNvSpPr txBox="1"/>
          <p:nvPr/>
        </p:nvSpPr>
        <p:spPr>
          <a:xfrm>
            <a:off x="442602" y="376095"/>
            <a:ext cx="5736186" cy="1107996"/>
          </a:xfrm>
          <a:prstGeom prst="rect">
            <a:avLst/>
          </a:prstGeom>
          <a:solidFill>
            <a:srgbClr val="FBFBFB"/>
          </a:solidFill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3FCEDE"/>
                </a:solidFill>
                <a:latin typeface="Arial Black" panose="020B0A04020102020204" pitchFamily="34" charset="0"/>
              </a:rPr>
              <a:t>RES</a:t>
            </a:r>
            <a:r>
              <a:rPr lang="en-US" altLang="ko-KR" sz="6600" dirty="0">
                <a:latin typeface="Arial Black" panose="020B0A04020102020204" pitchFamily="34" charset="0"/>
              </a:rPr>
              <a:t>ULT_01 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5721C7-FB96-D853-F0A4-620784A81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356" y="1347646"/>
            <a:ext cx="3438620" cy="51579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386A1F-002E-E3C4-1539-9E4663F4E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851" y="3124668"/>
            <a:ext cx="619985" cy="61998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9C465C4-E4B8-1473-5B7F-5E9AAF636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849" y="3124668"/>
            <a:ext cx="619985" cy="6199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7072B42-EF72-0C46-2936-DF897794F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850" y="3119007"/>
            <a:ext cx="619985" cy="6199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B77BB6-0922-9CDE-46FF-DC2CD60A6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51" y="3124668"/>
            <a:ext cx="619985" cy="6199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E3FB73-A825-FF58-B475-F0A0589A1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453" y="3130329"/>
            <a:ext cx="619985" cy="61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1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64E24-CEA8-7C25-CF8C-BEEBA32B51CB}"/>
              </a:ext>
            </a:extLst>
          </p:cNvPr>
          <p:cNvSpPr txBox="1"/>
          <p:nvPr/>
        </p:nvSpPr>
        <p:spPr>
          <a:xfrm>
            <a:off x="442602" y="376095"/>
            <a:ext cx="5736186" cy="1107996"/>
          </a:xfrm>
          <a:prstGeom prst="rect">
            <a:avLst/>
          </a:prstGeom>
          <a:solidFill>
            <a:srgbClr val="FBFBFB"/>
          </a:solidFill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3FCEDE"/>
                </a:solidFill>
                <a:latin typeface="Arial Black" panose="020B0A04020102020204" pitchFamily="34" charset="0"/>
              </a:rPr>
              <a:t>RES</a:t>
            </a:r>
            <a:r>
              <a:rPr lang="en-US" altLang="ko-KR" sz="6600" dirty="0">
                <a:latin typeface="Arial Black" panose="020B0A04020102020204" pitchFamily="34" charset="0"/>
              </a:rPr>
              <a:t>ULT_01 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5721C7-FB96-D853-F0A4-620784A81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356" y="1347646"/>
            <a:ext cx="3438620" cy="51579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386A1F-002E-E3C4-1539-9E4663F4E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681" y="2478299"/>
            <a:ext cx="619985" cy="61998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9C465C4-E4B8-1473-5B7F-5E9AAF636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851" y="2168306"/>
            <a:ext cx="619985" cy="6199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7072B42-EF72-0C46-2936-DF897794F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490" y="4551186"/>
            <a:ext cx="619985" cy="6199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B77BB6-0922-9CDE-46FF-DC2CD60A6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233" y="3931201"/>
            <a:ext cx="619985" cy="6199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E3FB73-A825-FF58-B475-F0A0589A1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482" y="3407166"/>
            <a:ext cx="619985" cy="61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53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64E24-CEA8-7C25-CF8C-BEEBA32B51CB}"/>
              </a:ext>
            </a:extLst>
          </p:cNvPr>
          <p:cNvSpPr txBox="1"/>
          <p:nvPr/>
        </p:nvSpPr>
        <p:spPr>
          <a:xfrm>
            <a:off x="442602" y="376095"/>
            <a:ext cx="5736186" cy="1107996"/>
          </a:xfrm>
          <a:prstGeom prst="rect">
            <a:avLst/>
          </a:prstGeom>
          <a:solidFill>
            <a:srgbClr val="FBFBFB"/>
          </a:solidFill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3FCEDE"/>
                </a:solidFill>
                <a:latin typeface="Arial Black" panose="020B0A04020102020204" pitchFamily="34" charset="0"/>
              </a:rPr>
              <a:t>RES</a:t>
            </a:r>
            <a:r>
              <a:rPr lang="en-US" altLang="ko-KR" sz="6600" dirty="0">
                <a:latin typeface="Arial Black" panose="020B0A04020102020204" pitchFamily="34" charset="0"/>
              </a:rPr>
              <a:t>ULT_01 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5721C7-FB96-D853-F0A4-620784A81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356" y="1347646"/>
            <a:ext cx="3438620" cy="51579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321ACC-BAAB-7050-753C-4058BFDC5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223" y="2385015"/>
            <a:ext cx="806551" cy="8065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699E97-71BE-AE38-AFED-BFDCEDA23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949" y="2035816"/>
            <a:ext cx="806551" cy="8065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97FC1E-BD8F-ADE8-DA4A-ECD7AEAB0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115" y="3216781"/>
            <a:ext cx="806551" cy="8065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F1544E-98B7-47D7-D074-25D31F76B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48" y="3774136"/>
            <a:ext cx="806551" cy="8065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925483-45C1-A17B-EB37-D76182373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931" y="4254150"/>
            <a:ext cx="806551" cy="8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6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344B96D-1D81-5747-40C7-4D556D36B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925" y="-971551"/>
            <a:ext cx="14223236" cy="10607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294BE0-BAF5-BB87-F74F-D89F764FFF97}"/>
              </a:ext>
            </a:extLst>
          </p:cNvPr>
          <p:cNvSpPr txBox="1"/>
          <p:nvPr/>
        </p:nvSpPr>
        <p:spPr>
          <a:xfrm>
            <a:off x="442602" y="376095"/>
            <a:ext cx="5736186" cy="1107996"/>
          </a:xfrm>
          <a:prstGeom prst="rect">
            <a:avLst/>
          </a:prstGeom>
          <a:solidFill>
            <a:srgbClr val="FBFBFB"/>
          </a:solidFill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3FCEDE"/>
                </a:solidFill>
                <a:latin typeface="Arial Black" panose="020B0A04020102020204" pitchFamily="34" charset="0"/>
              </a:rPr>
              <a:t>RES</a:t>
            </a:r>
            <a:r>
              <a:rPr lang="en-US" altLang="ko-KR" sz="6600" dirty="0">
                <a:latin typeface="Arial Black" panose="020B0A04020102020204" pitchFamily="34" charset="0"/>
              </a:rPr>
              <a:t>ULT_01 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294BE0-BAF5-BB87-F74F-D89F764FFF97}"/>
              </a:ext>
            </a:extLst>
          </p:cNvPr>
          <p:cNvSpPr txBox="1"/>
          <p:nvPr/>
        </p:nvSpPr>
        <p:spPr>
          <a:xfrm>
            <a:off x="442602" y="376095"/>
            <a:ext cx="5736186" cy="1107996"/>
          </a:xfrm>
          <a:prstGeom prst="rect">
            <a:avLst/>
          </a:prstGeom>
          <a:solidFill>
            <a:srgbClr val="FBFBFB"/>
          </a:solidFill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3FCEDE"/>
                </a:solidFill>
                <a:latin typeface="Arial Black" panose="020B0A04020102020204" pitchFamily="34" charset="0"/>
              </a:rPr>
              <a:t>RES</a:t>
            </a:r>
            <a:r>
              <a:rPr lang="en-US" altLang="ko-KR" sz="6600" dirty="0">
                <a:latin typeface="Arial Black" panose="020B0A04020102020204" pitchFamily="34" charset="0"/>
              </a:rPr>
              <a:t>ULT_01 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605C69-B786-1876-66EA-576358DC3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923245" y="-147264501"/>
            <a:ext cx="546565420" cy="515112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84BC51-07F5-9E72-2DF6-7F8474F36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78" y="376095"/>
            <a:ext cx="10196202" cy="64363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350B0E-4A53-CC5B-0CD3-EFC0FA6DD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69685">
            <a:off x="1046719" y="5051220"/>
            <a:ext cx="518607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87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DDD797-A1EF-6E91-49C2-B698D0CA44C1}"/>
              </a:ext>
            </a:extLst>
          </p:cNvPr>
          <p:cNvSpPr/>
          <p:nvPr/>
        </p:nvSpPr>
        <p:spPr>
          <a:xfrm>
            <a:off x="788893" y="2330824"/>
            <a:ext cx="10399059" cy="25997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83108D6-11C4-41D6-E3C8-6BB1C0D0EB6C}"/>
              </a:ext>
            </a:extLst>
          </p:cNvPr>
          <p:cNvSpPr/>
          <p:nvPr/>
        </p:nvSpPr>
        <p:spPr>
          <a:xfrm>
            <a:off x="2" y="2"/>
            <a:ext cx="12191998" cy="6857999"/>
          </a:xfrm>
          <a:custGeom>
            <a:avLst/>
            <a:gdLst>
              <a:gd name="connsiteX0" fmla="*/ 5078409 w 12191998"/>
              <a:gd name="connsiteY0" fmla="*/ 2636338 h 6857999"/>
              <a:gd name="connsiteX1" fmla="*/ 4997726 w 12191998"/>
              <a:gd name="connsiteY1" fmla="*/ 2717022 h 6857999"/>
              <a:gd name="connsiteX2" fmla="*/ 4997726 w 12191998"/>
              <a:gd name="connsiteY2" fmla="*/ 4689253 h 6857999"/>
              <a:gd name="connsiteX3" fmla="*/ 5078409 w 12191998"/>
              <a:gd name="connsiteY3" fmla="*/ 4769937 h 6857999"/>
              <a:gd name="connsiteX4" fmla="*/ 5401135 w 12191998"/>
              <a:gd name="connsiteY4" fmla="*/ 4769937 h 6857999"/>
              <a:gd name="connsiteX5" fmla="*/ 5481819 w 12191998"/>
              <a:gd name="connsiteY5" fmla="*/ 4689253 h 6857999"/>
              <a:gd name="connsiteX6" fmla="*/ 5481819 w 12191998"/>
              <a:gd name="connsiteY6" fmla="*/ 2717022 h 6857999"/>
              <a:gd name="connsiteX7" fmla="*/ 5401135 w 12191998"/>
              <a:gd name="connsiteY7" fmla="*/ 2636338 h 6857999"/>
              <a:gd name="connsiteX8" fmla="*/ 4196530 w 12191998"/>
              <a:gd name="connsiteY8" fmla="*/ 2636338 h 6857999"/>
              <a:gd name="connsiteX9" fmla="*/ 4115846 w 12191998"/>
              <a:gd name="connsiteY9" fmla="*/ 2717022 h 6857999"/>
              <a:gd name="connsiteX10" fmla="*/ 4115846 w 12191998"/>
              <a:gd name="connsiteY10" fmla="*/ 4689253 h 6857999"/>
              <a:gd name="connsiteX11" fmla="*/ 4196530 w 12191998"/>
              <a:gd name="connsiteY11" fmla="*/ 4769937 h 6857999"/>
              <a:gd name="connsiteX12" fmla="*/ 4519256 w 12191998"/>
              <a:gd name="connsiteY12" fmla="*/ 4769937 h 6857999"/>
              <a:gd name="connsiteX13" fmla="*/ 4599940 w 12191998"/>
              <a:gd name="connsiteY13" fmla="*/ 4689253 h 6857999"/>
              <a:gd name="connsiteX14" fmla="*/ 4599940 w 12191998"/>
              <a:gd name="connsiteY14" fmla="*/ 2717022 h 6857999"/>
              <a:gd name="connsiteX15" fmla="*/ 4519256 w 12191998"/>
              <a:gd name="connsiteY15" fmla="*/ 2636338 h 6857999"/>
              <a:gd name="connsiteX16" fmla="*/ 3314652 w 12191998"/>
              <a:gd name="connsiteY16" fmla="*/ 2636338 h 6857999"/>
              <a:gd name="connsiteX17" fmla="*/ 3233968 w 12191998"/>
              <a:gd name="connsiteY17" fmla="*/ 2717022 h 6857999"/>
              <a:gd name="connsiteX18" fmla="*/ 3233968 w 12191998"/>
              <a:gd name="connsiteY18" fmla="*/ 4689253 h 6857999"/>
              <a:gd name="connsiteX19" fmla="*/ 3314652 w 12191998"/>
              <a:gd name="connsiteY19" fmla="*/ 4769937 h 6857999"/>
              <a:gd name="connsiteX20" fmla="*/ 3637377 w 12191998"/>
              <a:gd name="connsiteY20" fmla="*/ 4769937 h 6857999"/>
              <a:gd name="connsiteX21" fmla="*/ 3718062 w 12191998"/>
              <a:gd name="connsiteY21" fmla="*/ 4689253 h 6857999"/>
              <a:gd name="connsiteX22" fmla="*/ 3718062 w 12191998"/>
              <a:gd name="connsiteY22" fmla="*/ 2717022 h 6857999"/>
              <a:gd name="connsiteX23" fmla="*/ 3637377 w 12191998"/>
              <a:gd name="connsiteY23" fmla="*/ 2636338 h 6857999"/>
              <a:gd name="connsiteX24" fmla="*/ 2432773 w 12191998"/>
              <a:gd name="connsiteY24" fmla="*/ 2636338 h 6857999"/>
              <a:gd name="connsiteX25" fmla="*/ 2352089 w 12191998"/>
              <a:gd name="connsiteY25" fmla="*/ 2717022 h 6857999"/>
              <a:gd name="connsiteX26" fmla="*/ 2352089 w 12191998"/>
              <a:gd name="connsiteY26" fmla="*/ 4689253 h 6857999"/>
              <a:gd name="connsiteX27" fmla="*/ 2432773 w 12191998"/>
              <a:gd name="connsiteY27" fmla="*/ 4769937 h 6857999"/>
              <a:gd name="connsiteX28" fmla="*/ 2755499 w 12191998"/>
              <a:gd name="connsiteY28" fmla="*/ 4769937 h 6857999"/>
              <a:gd name="connsiteX29" fmla="*/ 2836183 w 12191998"/>
              <a:gd name="connsiteY29" fmla="*/ 4689253 h 6857999"/>
              <a:gd name="connsiteX30" fmla="*/ 2836183 w 12191998"/>
              <a:gd name="connsiteY30" fmla="*/ 2717022 h 6857999"/>
              <a:gd name="connsiteX31" fmla="*/ 2755499 w 12191998"/>
              <a:gd name="connsiteY31" fmla="*/ 2636338 h 6857999"/>
              <a:gd name="connsiteX32" fmla="*/ 1550894 w 12191998"/>
              <a:gd name="connsiteY32" fmla="*/ 2636338 h 6857999"/>
              <a:gd name="connsiteX33" fmla="*/ 1470210 w 12191998"/>
              <a:gd name="connsiteY33" fmla="*/ 2717022 h 6857999"/>
              <a:gd name="connsiteX34" fmla="*/ 1470210 w 12191998"/>
              <a:gd name="connsiteY34" fmla="*/ 4689253 h 6857999"/>
              <a:gd name="connsiteX35" fmla="*/ 1550894 w 12191998"/>
              <a:gd name="connsiteY35" fmla="*/ 4769937 h 6857999"/>
              <a:gd name="connsiteX36" fmla="*/ 1873620 w 12191998"/>
              <a:gd name="connsiteY36" fmla="*/ 4769937 h 6857999"/>
              <a:gd name="connsiteX37" fmla="*/ 1954304 w 12191998"/>
              <a:gd name="connsiteY37" fmla="*/ 4689253 h 6857999"/>
              <a:gd name="connsiteX38" fmla="*/ 1954304 w 12191998"/>
              <a:gd name="connsiteY38" fmla="*/ 2717022 h 6857999"/>
              <a:gd name="connsiteX39" fmla="*/ 1873620 w 12191998"/>
              <a:gd name="connsiteY39" fmla="*/ 2636338 h 6857999"/>
              <a:gd name="connsiteX40" fmla="*/ 7724045 w 12191998"/>
              <a:gd name="connsiteY40" fmla="*/ 2636338 h 6857999"/>
              <a:gd name="connsiteX41" fmla="*/ 7643361 w 12191998"/>
              <a:gd name="connsiteY41" fmla="*/ 2717022 h 6857999"/>
              <a:gd name="connsiteX42" fmla="*/ 7643361 w 12191998"/>
              <a:gd name="connsiteY42" fmla="*/ 4689253 h 6857999"/>
              <a:gd name="connsiteX43" fmla="*/ 7724045 w 12191998"/>
              <a:gd name="connsiteY43" fmla="*/ 4769937 h 6857999"/>
              <a:gd name="connsiteX44" fmla="*/ 8046771 w 12191998"/>
              <a:gd name="connsiteY44" fmla="*/ 4769937 h 6857999"/>
              <a:gd name="connsiteX45" fmla="*/ 8127455 w 12191998"/>
              <a:gd name="connsiteY45" fmla="*/ 4689253 h 6857999"/>
              <a:gd name="connsiteX46" fmla="*/ 8127455 w 12191998"/>
              <a:gd name="connsiteY46" fmla="*/ 2717022 h 6857999"/>
              <a:gd name="connsiteX47" fmla="*/ 8046771 w 12191998"/>
              <a:gd name="connsiteY47" fmla="*/ 2636338 h 6857999"/>
              <a:gd name="connsiteX48" fmla="*/ 6842166 w 12191998"/>
              <a:gd name="connsiteY48" fmla="*/ 2636338 h 6857999"/>
              <a:gd name="connsiteX49" fmla="*/ 6761482 w 12191998"/>
              <a:gd name="connsiteY49" fmla="*/ 2717022 h 6857999"/>
              <a:gd name="connsiteX50" fmla="*/ 6761482 w 12191998"/>
              <a:gd name="connsiteY50" fmla="*/ 4689253 h 6857999"/>
              <a:gd name="connsiteX51" fmla="*/ 6842166 w 12191998"/>
              <a:gd name="connsiteY51" fmla="*/ 4769937 h 6857999"/>
              <a:gd name="connsiteX52" fmla="*/ 7164892 w 12191998"/>
              <a:gd name="connsiteY52" fmla="*/ 4769937 h 6857999"/>
              <a:gd name="connsiteX53" fmla="*/ 7245576 w 12191998"/>
              <a:gd name="connsiteY53" fmla="*/ 4689253 h 6857999"/>
              <a:gd name="connsiteX54" fmla="*/ 7245576 w 12191998"/>
              <a:gd name="connsiteY54" fmla="*/ 2717022 h 6857999"/>
              <a:gd name="connsiteX55" fmla="*/ 7164892 w 12191998"/>
              <a:gd name="connsiteY55" fmla="*/ 2636338 h 6857999"/>
              <a:gd name="connsiteX56" fmla="*/ 5960288 w 12191998"/>
              <a:gd name="connsiteY56" fmla="*/ 2636338 h 6857999"/>
              <a:gd name="connsiteX57" fmla="*/ 5879604 w 12191998"/>
              <a:gd name="connsiteY57" fmla="*/ 2717022 h 6857999"/>
              <a:gd name="connsiteX58" fmla="*/ 5879604 w 12191998"/>
              <a:gd name="connsiteY58" fmla="*/ 4689253 h 6857999"/>
              <a:gd name="connsiteX59" fmla="*/ 5960288 w 12191998"/>
              <a:gd name="connsiteY59" fmla="*/ 4769937 h 6857999"/>
              <a:gd name="connsiteX60" fmla="*/ 6283013 w 12191998"/>
              <a:gd name="connsiteY60" fmla="*/ 4769937 h 6857999"/>
              <a:gd name="connsiteX61" fmla="*/ 6363697 w 12191998"/>
              <a:gd name="connsiteY61" fmla="*/ 4689253 h 6857999"/>
              <a:gd name="connsiteX62" fmla="*/ 6363697 w 12191998"/>
              <a:gd name="connsiteY62" fmla="*/ 2717022 h 6857999"/>
              <a:gd name="connsiteX63" fmla="*/ 6283013 w 12191998"/>
              <a:gd name="connsiteY63" fmla="*/ 2636338 h 6857999"/>
              <a:gd name="connsiteX64" fmla="*/ 10369677 w 12191998"/>
              <a:gd name="connsiteY64" fmla="*/ 2636337 h 6857999"/>
              <a:gd name="connsiteX65" fmla="*/ 10288993 w 12191998"/>
              <a:gd name="connsiteY65" fmla="*/ 2717021 h 6857999"/>
              <a:gd name="connsiteX66" fmla="*/ 10288993 w 12191998"/>
              <a:gd name="connsiteY66" fmla="*/ 4689253 h 6857999"/>
              <a:gd name="connsiteX67" fmla="*/ 10369677 w 12191998"/>
              <a:gd name="connsiteY67" fmla="*/ 4769937 h 6857999"/>
              <a:gd name="connsiteX68" fmla="*/ 10692403 w 12191998"/>
              <a:gd name="connsiteY68" fmla="*/ 4769937 h 6857999"/>
              <a:gd name="connsiteX69" fmla="*/ 10773087 w 12191998"/>
              <a:gd name="connsiteY69" fmla="*/ 4689253 h 6857999"/>
              <a:gd name="connsiteX70" fmla="*/ 10773087 w 12191998"/>
              <a:gd name="connsiteY70" fmla="*/ 2717021 h 6857999"/>
              <a:gd name="connsiteX71" fmla="*/ 10692403 w 12191998"/>
              <a:gd name="connsiteY71" fmla="*/ 2636337 h 6857999"/>
              <a:gd name="connsiteX72" fmla="*/ 9487803 w 12191998"/>
              <a:gd name="connsiteY72" fmla="*/ 2636337 h 6857999"/>
              <a:gd name="connsiteX73" fmla="*/ 9407119 w 12191998"/>
              <a:gd name="connsiteY73" fmla="*/ 2717022 h 6857999"/>
              <a:gd name="connsiteX74" fmla="*/ 9407119 w 12191998"/>
              <a:gd name="connsiteY74" fmla="*/ 4689253 h 6857999"/>
              <a:gd name="connsiteX75" fmla="*/ 9487803 w 12191998"/>
              <a:gd name="connsiteY75" fmla="*/ 4769937 h 6857999"/>
              <a:gd name="connsiteX76" fmla="*/ 9810529 w 12191998"/>
              <a:gd name="connsiteY76" fmla="*/ 4769937 h 6857999"/>
              <a:gd name="connsiteX77" fmla="*/ 9891213 w 12191998"/>
              <a:gd name="connsiteY77" fmla="*/ 4689253 h 6857999"/>
              <a:gd name="connsiteX78" fmla="*/ 9891213 w 12191998"/>
              <a:gd name="connsiteY78" fmla="*/ 2717022 h 6857999"/>
              <a:gd name="connsiteX79" fmla="*/ 9810529 w 12191998"/>
              <a:gd name="connsiteY79" fmla="*/ 2636337 h 6857999"/>
              <a:gd name="connsiteX80" fmla="*/ 8605924 w 12191998"/>
              <a:gd name="connsiteY80" fmla="*/ 2636337 h 6857999"/>
              <a:gd name="connsiteX81" fmla="*/ 8525240 w 12191998"/>
              <a:gd name="connsiteY81" fmla="*/ 2717022 h 6857999"/>
              <a:gd name="connsiteX82" fmla="*/ 8525240 w 12191998"/>
              <a:gd name="connsiteY82" fmla="*/ 4689253 h 6857999"/>
              <a:gd name="connsiteX83" fmla="*/ 8605924 w 12191998"/>
              <a:gd name="connsiteY83" fmla="*/ 4769937 h 6857999"/>
              <a:gd name="connsiteX84" fmla="*/ 8928650 w 12191998"/>
              <a:gd name="connsiteY84" fmla="*/ 4769937 h 6857999"/>
              <a:gd name="connsiteX85" fmla="*/ 9009334 w 12191998"/>
              <a:gd name="connsiteY85" fmla="*/ 4689253 h 6857999"/>
              <a:gd name="connsiteX86" fmla="*/ 9009334 w 12191998"/>
              <a:gd name="connsiteY86" fmla="*/ 2717022 h 6857999"/>
              <a:gd name="connsiteX87" fmla="*/ 8928650 w 12191998"/>
              <a:gd name="connsiteY87" fmla="*/ 2636337 h 6857999"/>
              <a:gd name="connsiteX88" fmla="*/ 0 w 12191998"/>
              <a:gd name="connsiteY88" fmla="*/ 0 h 6857999"/>
              <a:gd name="connsiteX89" fmla="*/ 12191998 w 12191998"/>
              <a:gd name="connsiteY89" fmla="*/ 0 h 6857999"/>
              <a:gd name="connsiteX90" fmla="*/ 12191998 w 12191998"/>
              <a:gd name="connsiteY90" fmla="*/ 6857999 h 6857999"/>
              <a:gd name="connsiteX91" fmla="*/ 0 w 12191998"/>
              <a:gd name="connsiteY9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2191998" h="6857999">
                <a:moveTo>
                  <a:pt x="5078409" y="2636338"/>
                </a:moveTo>
                <a:cubicBezTo>
                  <a:pt x="5033848" y="2636338"/>
                  <a:pt x="4997726" y="2672461"/>
                  <a:pt x="4997726" y="2717022"/>
                </a:cubicBezTo>
                <a:lnTo>
                  <a:pt x="4997726" y="4689253"/>
                </a:lnTo>
                <a:cubicBezTo>
                  <a:pt x="4997726" y="4733814"/>
                  <a:pt x="5033848" y="4769937"/>
                  <a:pt x="5078409" y="4769937"/>
                </a:cubicBezTo>
                <a:lnTo>
                  <a:pt x="5401135" y="4769937"/>
                </a:lnTo>
                <a:cubicBezTo>
                  <a:pt x="5445696" y="4769937"/>
                  <a:pt x="5481819" y="4733814"/>
                  <a:pt x="5481819" y="4689253"/>
                </a:cubicBezTo>
                <a:lnTo>
                  <a:pt x="5481819" y="2717022"/>
                </a:lnTo>
                <a:cubicBezTo>
                  <a:pt x="5481819" y="2672461"/>
                  <a:pt x="5445696" y="2636338"/>
                  <a:pt x="5401135" y="2636338"/>
                </a:cubicBezTo>
                <a:close/>
                <a:moveTo>
                  <a:pt x="4196530" y="2636338"/>
                </a:moveTo>
                <a:cubicBezTo>
                  <a:pt x="4151970" y="2636338"/>
                  <a:pt x="4115846" y="2672461"/>
                  <a:pt x="4115846" y="2717022"/>
                </a:cubicBezTo>
                <a:lnTo>
                  <a:pt x="4115846" y="4689253"/>
                </a:lnTo>
                <a:cubicBezTo>
                  <a:pt x="4115846" y="4733814"/>
                  <a:pt x="4151970" y="4769937"/>
                  <a:pt x="4196530" y="4769937"/>
                </a:cubicBezTo>
                <a:lnTo>
                  <a:pt x="4519256" y="4769937"/>
                </a:lnTo>
                <a:cubicBezTo>
                  <a:pt x="4563817" y="4769937"/>
                  <a:pt x="4599940" y="4733814"/>
                  <a:pt x="4599940" y="4689253"/>
                </a:cubicBezTo>
                <a:lnTo>
                  <a:pt x="4599940" y="2717022"/>
                </a:lnTo>
                <a:cubicBezTo>
                  <a:pt x="4599940" y="2672461"/>
                  <a:pt x="4563817" y="2636338"/>
                  <a:pt x="4519256" y="2636338"/>
                </a:cubicBezTo>
                <a:close/>
                <a:moveTo>
                  <a:pt x="3314652" y="2636338"/>
                </a:moveTo>
                <a:cubicBezTo>
                  <a:pt x="3270091" y="2636338"/>
                  <a:pt x="3233968" y="2672461"/>
                  <a:pt x="3233968" y="2717022"/>
                </a:cubicBezTo>
                <a:lnTo>
                  <a:pt x="3233968" y="4689253"/>
                </a:lnTo>
                <a:cubicBezTo>
                  <a:pt x="3233968" y="4733814"/>
                  <a:pt x="3270091" y="4769937"/>
                  <a:pt x="3314652" y="4769937"/>
                </a:cubicBezTo>
                <a:lnTo>
                  <a:pt x="3637377" y="4769937"/>
                </a:lnTo>
                <a:cubicBezTo>
                  <a:pt x="3681939" y="4769937"/>
                  <a:pt x="3718062" y="4733814"/>
                  <a:pt x="3718062" y="4689253"/>
                </a:cubicBezTo>
                <a:lnTo>
                  <a:pt x="3718062" y="2717022"/>
                </a:lnTo>
                <a:cubicBezTo>
                  <a:pt x="3718062" y="2672461"/>
                  <a:pt x="3681939" y="2636338"/>
                  <a:pt x="3637377" y="2636338"/>
                </a:cubicBezTo>
                <a:close/>
                <a:moveTo>
                  <a:pt x="2432773" y="2636338"/>
                </a:moveTo>
                <a:cubicBezTo>
                  <a:pt x="2388212" y="2636338"/>
                  <a:pt x="2352089" y="2672461"/>
                  <a:pt x="2352089" y="2717022"/>
                </a:cubicBezTo>
                <a:lnTo>
                  <a:pt x="2352089" y="4689253"/>
                </a:lnTo>
                <a:cubicBezTo>
                  <a:pt x="2352089" y="4733814"/>
                  <a:pt x="2388212" y="4769937"/>
                  <a:pt x="2432773" y="4769937"/>
                </a:cubicBezTo>
                <a:lnTo>
                  <a:pt x="2755499" y="4769937"/>
                </a:lnTo>
                <a:cubicBezTo>
                  <a:pt x="2800060" y="4769937"/>
                  <a:pt x="2836183" y="4733814"/>
                  <a:pt x="2836183" y="4689253"/>
                </a:cubicBezTo>
                <a:lnTo>
                  <a:pt x="2836183" y="2717022"/>
                </a:lnTo>
                <a:cubicBezTo>
                  <a:pt x="2836183" y="2672461"/>
                  <a:pt x="2800060" y="2636338"/>
                  <a:pt x="2755499" y="2636338"/>
                </a:cubicBezTo>
                <a:close/>
                <a:moveTo>
                  <a:pt x="1550894" y="2636338"/>
                </a:moveTo>
                <a:cubicBezTo>
                  <a:pt x="1506333" y="2636338"/>
                  <a:pt x="1470210" y="2672461"/>
                  <a:pt x="1470210" y="2717022"/>
                </a:cubicBezTo>
                <a:lnTo>
                  <a:pt x="1470210" y="4689253"/>
                </a:lnTo>
                <a:cubicBezTo>
                  <a:pt x="1470210" y="4733814"/>
                  <a:pt x="1506333" y="4769937"/>
                  <a:pt x="1550894" y="4769937"/>
                </a:cubicBezTo>
                <a:lnTo>
                  <a:pt x="1873620" y="4769937"/>
                </a:lnTo>
                <a:cubicBezTo>
                  <a:pt x="1918181" y="4769937"/>
                  <a:pt x="1954304" y="4733814"/>
                  <a:pt x="1954304" y="4689253"/>
                </a:cubicBezTo>
                <a:lnTo>
                  <a:pt x="1954304" y="2717022"/>
                </a:lnTo>
                <a:cubicBezTo>
                  <a:pt x="1954304" y="2672461"/>
                  <a:pt x="1918181" y="2636338"/>
                  <a:pt x="1873620" y="2636338"/>
                </a:cubicBezTo>
                <a:close/>
                <a:moveTo>
                  <a:pt x="7724045" y="2636338"/>
                </a:moveTo>
                <a:cubicBezTo>
                  <a:pt x="7679484" y="2636338"/>
                  <a:pt x="7643361" y="2672460"/>
                  <a:pt x="7643361" y="2717022"/>
                </a:cubicBezTo>
                <a:lnTo>
                  <a:pt x="7643361" y="4689253"/>
                </a:lnTo>
                <a:cubicBezTo>
                  <a:pt x="7643361" y="4733814"/>
                  <a:pt x="7679484" y="4769937"/>
                  <a:pt x="7724045" y="4769937"/>
                </a:cubicBezTo>
                <a:lnTo>
                  <a:pt x="8046771" y="4769937"/>
                </a:lnTo>
                <a:cubicBezTo>
                  <a:pt x="8091332" y="4769937"/>
                  <a:pt x="8127455" y="4733814"/>
                  <a:pt x="8127455" y="4689253"/>
                </a:cubicBezTo>
                <a:lnTo>
                  <a:pt x="8127455" y="2717022"/>
                </a:lnTo>
                <a:cubicBezTo>
                  <a:pt x="8127455" y="2672460"/>
                  <a:pt x="8091332" y="2636338"/>
                  <a:pt x="8046771" y="2636338"/>
                </a:cubicBezTo>
                <a:close/>
                <a:moveTo>
                  <a:pt x="6842166" y="2636338"/>
                </a:moveTo>
                <a:cubicBezTo>
                  <a:pt x="6797605" y="2636338"/>
                  <a:pt x="6761482" y="2672460"/>
                  <a:pt x="6761482" y="2717022"/>
                </a:cubicBezTo>
                <a:lnTo>
                  <a:pt x="6761482" y="4689253"/>
                </a:lnTo>
                <a:cubicBezTo>
                  <a:pt x="6761482" y="4733814"/>
                  <a:pt x="6797605" y="4769937"/>
                  <a:pt x="6842166" y="4769937"/>
                </a:cubicBezTo>
                <a:lnTo>
                  <a:pt x="7164892" y="4769937"/>
                </a:lnTo>
                <a:cubicBezTo>
                  <a:pt x="7209453" y="4769937"/>
                  <a:pt x="7245576" y="4733814"/>
                  <a:pt x="7245576" y="4689253"/>
                </a:cubicBezTo>
                <a:lnTo>
                  <a:pt x="7245576" y="2717022"/>
                </a:lnTo>
                <a:cubicBezTo>
                  <a:pt x="7245576" y="2672460"/>
                  <a:pt x="7209453" y="2636338"/>
                  <a:pt x="7164892" y="2636338"/>
                </a:cubicBezTo>
                <a:close/>
                <a:moveTo>
                  <a:pt x="5960288" y="2636338"/>
                </a:moveTo>
                <a:cubicBezTo>
                  <a:pt x="5915726" y="2636338"/>
                  <a:pt x="5879604" y="2672460"/>
                  <a:pt x="5879604" y="2717022"/>
                </a:cubicBezTo>
                <a:lnTo>
                  <a:pt x="5879604" y="4689253"/>
                </a:lnTo>
                <a:cubicBezTo>
                  <a:pt x="5879604" y="4733814"/>
                  <a:pt x="5915726" y="4769937"/>
                  <a:pt x="5960288" y="4769937"/>
                </a:cubicBezTo>
                <a:lnTo>
                  <a:pt x="6283013" y="4769937"/>
                </a:lnTo>
                <a:cubicBezTo>
                  <a:pt x="6327574" y="4769937"/>
                  <a:pt x="6363697" y="4733814"/>
                  <a:pt x="6363697" y="4689253"/>
                </a:cubicBezTo>
                <a:lnTo>
                  <a:pt x="6363697" y="2717022"/>
                </a:lnTo>
                <a:cubicBezTo>
                  <a:pt x="6363697" y="2672460"/>
                  <a:pt x="6327574" y="2636338"/>
                  <a:pt x="6283013" y="2636338"/>
                </a:cubicBezTo>
                <a:close/>
                <a:moveTo>
                  <a:pt x="10369677" y="2636337"/>
                </a:moveTo>
                <a:cubicBezTo>
                  <a:pt x="10325116" y="2636337"/>
                  <a:pt x="10288993" y="2672460"/>
                  <a:pt x="10288993" y="2717021"/>
                </a:cubicBezTo>
                <a:lnTo>
                  <a:pt x="10288993" y="4689253"/>
                </a:lnTo>
                <a:cubicBezTo>
                  <a:pt x="10288993" y="4733814"/>
                  <a:pt x="10325116" y="4769937"/>
                  <a:pt x="10369677" y="4769937"/>
                </a:cubicBezTo>
                <a:lnTo>
                  <a:pt x="10692403" y="4769937"/>
                </a:lnTo>
                <a:cubicBezTo>
                  <a:pt x="10736964" y="4769937"/>
                  <a:pt x="10773087" y="4733814"/>
                  <a:pt x="10773087" y="4689253"/>
                </a:cubicBezTo>
                <a:lnTo>
                  <a:pt x="10773087" y="2717021"/>
                </a:lnTo>
                <a:cubicBezTo>
                  <a:pt x="10773087" y="2672460"/>
                  <a:pt x="10736964" y="2636337"/>
                  <a:pt x="10692403" y="2636337"/>
                </a:cubicBezTo>
                <a:close/>
                <a:moveTo>
                  <a:pt x="9487803" y="2636337"/>
                </a:moveTo>
                <a:cubicBezTo>
                  <a:pt x="9443242" y="2636337"/>
                  <a:pt x="9407119" y="2672460"/>
                  <a:pt x="9407119" y="2717022"/>
                </a:cubicBezTo>
                <a:lnTo>
                  <a:pt x="9407119" y="4689253"/>
                </a:lnTo>
                <a:cubicBezTo>
                  <a:pt x="9407119" y="4733814"/>
                  <a:pt x="9443242" y="4769937"/>
                  <a:pt x="9487803" y="4769937"/>
                </a:cubicBezTo>
                <a:lnTo>
                  <a:pt x="9810529" y="4769937"/>
                </a:lnTo>
                <a:cubicBezTo>
                  <a:pt x="9855090" y="4769937"/>
                  <a:pt x="9891213" y="4733814"/>
                  <a:pt x="9891213" y="4689253"/>
                </a:cubicBezTo>
                <a:lnTo>
                  <a:pt x="9891213" y="2717022"/>
                </a:lnTo>
                <a:cubicBezTo>
                  <a:pt x="9891213" y="2672460"/>
                  <a:pt x="9855090" y="2636337"/>
                  <a:pt x="9810529" y="2636337"/>
                </a:cubicBezTo>
                <a:close/>
                <a:moveTo>
                  <a:pt x="8605924" y="2636337"/>
                </a:moveTo>
                <a:cubicBezTo>
                  <a:pt x="8561363" y="2636337"/>
                  <a:pt x="8525240" y="2672460"/>
                  <a:pt x="8525240" y="2717022"/>
                </a:cubicBezTo>
                <a:lnTo>
                  <a:pt x="8525240" y="4689253"/>
                </a:lnTo>
                <a:cubicBezTo>
                  <a:pt x="8525240" y="4733814"/>
                  <a:pt x="8561363" y="4769937"/>
                  <a:pt x="8605924" y="4769937"/>
                </a:cubicBezTo>
                <a:lnTo>
                  <a:pt x="8928650" y="4769937"/>
                </a:lnTo>
                <a:cubicBezTo>
                  <a:pt x="8973211" y="4769937"/>
                  <a:pt x="9009334" y="4733814"/>
                  <a:pt x="9009334" y="4689253"/>
                </a:cubicBezTo>
                <a:lnTo>
                  <a:pt x="9009334" y="2717022"/>
                </a:lnTo>
                <a:cubicBezTo>
                  <a:pt x="9009334" y="2672460"/>
                  <a:pt x="8973211" y="2636337"/>
                  <a:pt x="8928650" y="2636337"/>
                </a:cubicBez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F8E1A1-9D73-3BFB-503A-E24715103BF6}"/>
              </a:ext>
            </a:extLst>
          </p:cNvPr>
          <p:cNvSpPr txBox="1"/>
          <p:nvPr/>
        </p:nvSpPr>
        <p:spPr>
          <a:xfrm>
            <a:off x="5067449" y="5759524"/>
            <a:ext cx="233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Bauhaus 93" panose="04030905020B02020C02" pitchFamily="82" charset="0"/>
              </a:rPr>
              <a:t>LOADING</a:t>
            </a:r>
            <a:endParaRPr lang="ko-KR" altLang="en-US" sz="36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43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294BE0-BAF5-BB87-F74F-D89F764FFF97}"/>
              </a:ext>
            </a:extLst>
          </p:cNvPr>
          <p:cNvSpPr txBox="1"/>
          <p:nvPr/>
        </p:nvSpPr>
        <p:spPr>
          <a:xfrm>
            <a:off x="442602" y="376095"/>
            <a:ext cx="5736186" cy="1107996"/>
          </a:xfrm>
          <a:prstGeom prst="rect">
            <a:avLst/>
          </a:prstGeom>
          <a:solidFill>
            <a:srgbClr val="FBFBFB"/>
          </a:solidFill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3FCEDE"/>
                </a:solidFill>
                <a:latin typeface="Arial Black" panose="020B0A04020102020204" pitchFamily="34" charset="0"/>
              </a:rPr>
              <a:t>RES</a:t>
            </a:r>
            <a:r>
              <a:rPr lang="en-US" altLang="ko-KR" sz="6600" dirty="0">
                <a:latin typeface="Arial Black" panose="020B0A04020102020204" pitchFamily="34" charset="0"/>
              </a:rPr>
              <a:t>ULT_01 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350B0E-4A53-CC5B-0CD3-EFC0FA6DD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20" y="1484091"/>
            <a:ext cx="3484760" cy="556694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B4139EA-FE02-CEA1-62A0-A09296A15332}"/>
              </a:ext>
            </a:extLst>
          </p:cNvPr>
          <p:cNvSpPr/>
          <p:nvPr/>
        </p:nvSpPr>
        <p:spPr>
          <a:xfrm>
            <a:off x="4775200" y="2225040"/>
            <a:ext cx="2702560" cy="3799840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A0265A-E0AD-8FA7-767B-F0B5FE312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320" y="2830204"/>
            <a:ext cx="2180935" cy="21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4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294BE0-BAF5-BB87-F74F-D89F764FFF97}"/>
              </a:ext>
            </a:extLst>
          </p:cNvPr>
          <p:cNvSpPr txBox="1"/>
          <p:nvPr/>
        </p:nvSpPr>
        <p:spPr>
          <a:xfrm>
            <a:off x="442602" y="376095"/>
            <a:ext cx="5736186" cy="1107996"/>
          </a:xfrm>
          <a:prstGeom prst="rect">
            <a:avLst/>
          </a:prstGeom>
          <a:solidFill>
            <a:srgbClr val="FBFBFB"/>
          </a:solidFill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3FCEDE"/>
                </a:solidFill>
                <a:latin typeface="Arial Black" panose="020B0A04020102020204" pitchFamily="34" charset="0"/>
              </a:rPr>
              <a:t>RES</a:t>
            </a:r>
            <a:r>
              <a:rPr lang="en-US" altLang="ko-KR" sz="6600" dirty="0">
                <a:latin typeface="Arial Black" panose="020B0A04020102020204" pitchFamily="34" charset="0"/>
              </a:rPr>
              <a:t>ULT_01 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4E7470-5E2D-B8DA-2E83-F5F4B6F31300}"/>
              </a:ext>
            </a:extLst>
          </p:cNvPr>
          <p:cNvGrpSpPr/>
          <p:nvPr/>
        </p:nvGrpSpPr>
        <p:grpSpPr>
          <a:xfrm>
            <a:off x="4353620" y="1484091"/>
            <a:ext cx="3484760" cy="5566949"/>
            <a:chOff x="4353620" y="1484091"/>
            <a:chExt cx="3484760" cy="556694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B350B0E-4A53-CC5B-0CD3-EFC0FA6DD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620" y="1484091"/>
              <a:ext cx="3484760" cy="556694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B4139EA-FE02-CEA1-62A0-A09296A15332}"/>
                </a:ext>
              </a:extLst>
            </p:cNvPr>
            <p:cNvSpPr/>
            <p:nvPr/>
          </p:nvSpPr>
          <p:spPr>
            <a:xfrm>
              <a:off x="4775200" y="2225040"/>
              <a:ext cx="2702560" cy="3799840"/>
            </a:xfrm>
            <a:prstGeom prst="rect">
              <a:avLst/>
            </a:prstGeom>
            <a:solidFill>
              <a:srgbClr val="FBFBFB"/>
            </a:solidFill>
            <a:ln>
              <a:solidFill>
                <a:srgbClr val="FBFBF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BA0265A-E0AD-8FA7-767B-F0B5FE312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320" y="2830204"/>
              <a:ext cx="2180935" cy="2180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0485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294BE0-BAF5-BB87-F74F-D89F764FFF97}"/>
              </a:ext>
            </a:extLst>
          </p:cNvPr>
          <p:cNvSpPr txBox="1"/>
          <p:nvPr/>
        </p:nvSpPr>
        <p:spPr>
          <a:xfrm>
            <a:off x="442602" y="376095"/>
            <a:ext cx="5736186" cy="1107996"/>
          </a:xfrm>
          <a:prstGeom prst="rect">
            <a:avLst/>
          </a:prstGeom>
          <a:solidFill>
            <a:srgbClr val="FBFBFB"/>
          </a:solidFill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3FCEDE"/>
                </a:solidFill>
                <a:latin typeface="Arial Black" panose="020B0A04020102020204" pitchFamily="34" charset="0"/>
              </a:rPr>
              <a:t>RES</a:t>
            </a:r>
            <a:r>
              <a:rPr lang="en-US" altLang="ko-KR" sz="6600" dirty="0">
                <a:latin typeface="Arial Black" panose="020B0A04020102020204" pitchFamily="34" charset="0"/>
              </a:rPr>
              <a:t>ULT_01 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6C5D861-ACFC-6CE8-E82F-D3F48C0336C6}"/>
              </a:ext>
            </a:extLst>
          </p:cNvPr>
          <p:cNvGrpSpPr/>
          <p:nvPr/>
        </p:nvGrpSpPr>
        <p:grpSpPr>
          <a:xfrm>
            <a:off x="4353620" y="1484091"/>
            <a:ext cx="3484760" cy="5566949"/>
            <a:chOff x="4353620" y="1484091"/>
            <a:chExt cx="3484760" cy="556694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B350B0E-4A53-CC5B-0CD3-EFC0FA6DD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620" y="1484091"/>
              <a:ext cx="3484760" cy="556694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B4139EA-FE02-CEA1-62A0-A09296A15332}"/>
                </a:ext>
              </a:extLst>
            </p:cNvPr>
            <p:cNvSpPr/>
            <p:nvPr/>
          </p:nvSpPr>
          <p:spPr>
            <a:xfrm>
              <a:off x="4775200" y="2225040"/>
              <a:ext cx="2702560" cy="3799840"/>
            </a:xfrm>
            <a:prstGeom prst="rect">
              <a:avLst/>
            </a:prstGeom>
            <a:solidFill>
              <a:srgbClr val="FBFBFB"/>
            </a:solidFill>
            <a:ln>
              <a:solidFill>
                <a:srgbClr val="FBFBF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90A9E61-D4D5-7231-16FD-F40A6AB50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617" y="2684701"/>
              <a:ext cx="2284341" cy="2284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608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294BE0-BAF5-BB87-F74F-D89F764FFF97}"/>
              </a:ext>
            </a:extLst>
          </p:cNvPr>
          <p:cNvSpPr txBox="1"/>
          <p:nvPr/>
        </p:nvSpPr>
        <p:spPr>
          <a:xfrm>
            <a:off x="442602" y="376095"/>
            <a:ext cx="5736186" cy="1107996"/>
          </a:xfrm>
          <a:prstGeom prst="rect">
            <a:avLst/>
          </a:prstGeom>
          <a:solidFill>
            <a:srgbClr val="FBFBFB"/>
          </a:solidFill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3FCEDE"/>
                </a:solidFill>
                <a:latin typeface="Arial Black" panose="020B0A04020102020204" pitchFamily="34" charset="0"/>
              </a:rPr>
              <a:t>RES</a:t>
            </a:r>
            <a:r>
              <a:rPr lang="en-US" altLang="ko-KR" sz="6600" dirty="0">
                <a:latin typeface="Arial Black" panose="020B0A04020102020204" pitchFamily="34" charset="0"/>
              </a:rPr>
              <a:t>ULT_01 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A85CB8-471F-1BB1-5908-BA0C52312E42}"/>
              </a:ext>
            </a:extLst>
          </p:cNvPr>
          <p:cNvGrpSpPr/>
          <p:nvPr/>
        </p:nvGrpSpPr>
        <p:grpSpPr>
          <a:xfrm>
            <a:off x="442602" y="1484091"/>
            <a:ext cx="772160" cy="1309909"/>
            <a:chOff x="4353620" y="1484091"/>
            <a:chExt cx="3484760" cy="556694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7DBE9ED-2A82-6E3E-8CCD-79D36F01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620" y="1484091"/>
              <a:ext cx="3484760" cy="556694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848F398-13AA-79E4-D5C5-4F3356F0F5F6}"/>
                </a:ext>
              </a:extLst>
            </p:cNvPr>
            <p:cNvSpPr/>
            <p:nvPr/>
          </p:nvSpPr>
          <p:spPr>
            <a:xfrm>
              <a:off x="4775200" y="2225040"/>
              <a:ext cx="2702560" cy="3799840"/>
            </a:xfrm>
            <a:prstGeom prst="rect">
              <a:avLst/>
            </a:prstGeom>
            <a:solidFill>
              <a:srgbClr val="FBFBFB"/>
            </a:solidFill>
            <a:ln>
              <a:solidFill>
                <a:srgbClr val="FBFBF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21BCA32-51EB-D31D-A1B0-97330CC18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617" y="2684701"/>
              <a:ext cx="2284341" cy="2284341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CB3AC04-F898-B073-976F-FD6475CC1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160" y="762001"/>
            <a:ext cx="9105823" cy="6004560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2EFFAA12-8CF4-54BC-B17D-F1CDE62671B0}"/>
              </a:ext>
            </a:extLst>
          </p:cNvPr>
          <p:cNvGrpSpPr/>
          <p:nvPr/>
        </p:nvGrpSpPr>
        <p:grpSpPr>
          <a:xfrm>
            <a:off x="2460946" y="823114"/>
            <a:ext cx="1392986" cy="1816258"/>
            <a:chOff x="2460946" y="823114"/>
            <a:chExt cx="1392986" cy="181625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6646A57-D2DF-DB6F-0FB7-5C3E67429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49310" y="1034750"/>
              <a:ext cx="1816258" cy="139298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468D873-120C-E787-93F4-E3F6755FE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38544" y="1028123"/>
              <a:ext cx="229311" cy="214284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9F6BB5-6BAD-1154-0FFD-EF0CA22F510B}"/>
              </a:ext>
            </a:extLst>
          </p:cNvPr>
          <p:cNvGrpSpPr/>
          <p:nvPr/>
        </p:nvGrpSpPr>
        <p:grpSpPr>
          <a:xfrm>
            <a:off x="3455696" y="860787"/>
            <a:ext cx="1392986" cy="1816258"/>
            <a:chOff x="2435509" y="1321530"/>
            <a:chExt cx="1392986" cy="181625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D539459-9B8F-2EC7-9F09-B2598037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B27001D-C3FB-A39D-C428-8345E8971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ECC9B96-275D-8DE3-CD0F-CCE89AD27299}"/>
              </a:ext>
            </a:extLst>
          </p:cNvPr>
          <p:cNvGrpSpPr/>
          <p:nvPr/>
        </p:nvGrpSpPr>
        <p:grpSpPr>
          <a:xfrm>
            <a:off x="4431551" y="886412"/>
            <a:ext cx="1392986" cy="1816258"/>
            <a:chOff x="2435509" y="1321530"/>
            <a:chExt cx="1392986" cy="181625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91AC4FF-3AAB-92AC-3F3D-F73F4315A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6C10022-F390-1476-C1CB-E3FDBF8AD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B610E6D-BC71-BBF9-9D95-4A959348F17C}"/>
              </a:ext>
            </a:extLst>
          </p:cNvPr>
          <p:cNvGrpSpPr/>
          <p:nvPr/>
        </p:nvGrpSpPr>
        <p:grpSpPr>
          <a:xfrm>
            <a:off x="5397119" y="882444"/>
            <a:ext cx="1392986" cy="1816258"/>
            <a:chOff x="2435509" y="1321530"/>
            <a:chExt cx="1392986" cy="181625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FBD3210-B7D0-3199-838D-EA2EC9645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2DCD761-58B8-57FC-64EF-082F4CBB7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FDFD57E-EABA-CF9E-A4A8-E0FE62C13B2E}"/>
              </a:ext>
            </a:extLst>
          </p:cNvPr>
          <p:cNvGrpSpPr/>
          <p:nvPr/>
        </p:nvGrpSpPr>
        <p:grpSpPr>
          <a:xfrm>
            <a:off x="6451516" y="886412"/>
            <a:ext cx="1392986" cy="1816258"/>
            <a:chOff x="2435509" y="1321530"/>
            <a:chExt cx="1392986" cy="181625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79B793D-92F6-5F4E-F440-12D6051BB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0C43D4-57AE-296B-DB5D-A8C16393C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0019201-0989-A7AB-0AA6-F04D3311C311}"/>
              </a:ext>
            </a:extLst>
          </p:cNvPr>
          <p:cNvGrpSpPr/>
          <p:nvPr/>
        </p:nvGrpSpPr>
        <p:grpSpPr>
          <a:xfrm>
            <a:off x="7496674" y="891096"/>
            <a:ext cx="1392986" cy="1816258"/>
            <a:chOff x="2435509" y="1321530"/>
            <a:chExt cx="1392986" cy="181625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B5DB62E-DF6B-8E0B-2497-E8DE55CB1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85B3E68-603F-60A4-558D-D3893BF4D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ED3D490-AAEB-7FAB-5F15-C924611CFD47}"/>
              </a:ext>
            </a:extLst>
          </p:cNvPr>
          <p:cNvGrpSpPr/>
          <p:nvPr/>
        </p:nvGrpSpPr>
        <p:grpSpPr>
          <a:xfrm>
            <a:off x="8471481" y="908043"/>
            <a:ext cx="1392986" cy="1816258"/>
            <a:chOff x="2435509" y="1321530"/>
            <a:chExt cx="1392986" cy="181625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61B0826-1257-C2E8-B82B-39ABE6AFE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A220417-2C07-87BF-0229-CBDA6E43C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813249F-CFB3-0D02-790F-DBEB408018C1}"/>
              </a:ext>
            </a:extLst>
          </p:cNvPr>
          <p:cNvGrpSpPr/>
          <p:nvPr/>
        </p:nvGrpSpPr>
        <p:grpSpPr>
          <a:xfrm>
            <a:off x="9446288" y="902146"/>
            <a:ext cx="1392986" cy="1816258"/>
            <a:chOff x="2435509" y="1321530"/>
            <a:chExt cx="1392986" cy="1816258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7C9936A-BF68-AEA8-F3BC-E1DDA2409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B856BAE-6E7B-52EF-A3EC-97CC94B47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F924A92-3D37-9F36-5A4B-0BEB58B7BAB3}"/>
              </a:ext>
            </a:extLst>
          </p:cNvPr>
          <p:cNvGrpSpPr/>
          <p:nvPr/>
        </p:nvGrpSpPr>
        <p:grpSpPr>
          <a:xfrm>
            <a:off x="10386741" y="921033"/>
            <a:ext cx="1392986" cy="1816258"/>
            <a:chOff x="2435509" y="1321530"/>
            <a:chExt cx="1392986" cy="181625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10459B8-3429-659A-BC91-7D59D7B03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50FA496-B191-79F2-C736-381C1D002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AE9B1E3-BA34-DB4F-57DE-49E05C4A6320}"/>
              </a:ext>
            </a:extLst>
          </p:cNvPr>
          <p:cNvGrpSpPr/>
          <p:nvPr/>
        </p:nvGrpSpPr>
        <p:grpSpPr>
          <a:xfrm rot="5400000">
            <a:off x="2954912" y="3430618"/>
            <a:ext cx="1392986" cy="1816258"/>
            <a:chOff x="2435509" y="1321530"/>
            <a:chExt cx="1392986" cy="1816258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B13683C-46FC-DF65-3139-C58CA903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7092D7A-13F6-B4D7-1A07-7F9F0F05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1245A53-48FD-BB8C-D528-5305408C307A}"/>
              </a:ext>
            </a:extLst>
          </p:cNvPr>
          <p:cNvGrpSpPr/>
          <p:nvPr/>
        </p:nvGrpSpPr>
        <p:grpSpPr>
          <a:xfrm rot="5400000">
            <a:off x="2983283" y="4366966"/>
            <a:ext cx="1392986" cy="1816258"/>
            <a:chOff x="2435509" y="1321530"/>
            <a:chExt cx="1392986" cy="1816258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283ED41-478F-F507-FE07-5DC730070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F15BA521-F633-4F10-6D5C-AA47AF7C1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ACC9CC9-01B4-3761-017A-CA737CD1650A}"/>
              </a:ext>
            </a:extLst>
          </p:cNvPr>
          <p:cNvGrpSpPr/>
          <p:nvPr/>
        </p:nvGrpSpPr>
        <p:grpSpPr>
          <a:xfrm rot="5400000">
            <a:off x="2998791" y="5281342"/>
            <a:ext cx="1392986" cy="1816258"/>
            <a:chOff x="2435509" y="1321530"/>
            <a:chExt cx="1392986" cy="181625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A863D0E-7FEA-65A7-8456-C368AA5D2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C5BF0536-450A-56F8-9625-1E9109F6E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E8518FE-FED8-4A9D-6176-C9DE09583551}"/>
              </a:ext>
            </a:extLst>
          </p:cNvPr>
          <p:cNvGrpSpPr/>
          <p:nvPr/>
        </p:nvGrpSpPr>
        <p:grpSpPr>
          <a:xfrm rot="16200000">
            <a:off x="9818054" y="3409809"/>
            <a:ext cx="1392986" cy="1816258"/>
            <a:chOff x="2435509" y="1321530"/>
            <a:chExt cx="1392986" cy="1816258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6B06001-96A1-350B-3247-EBDA9826A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4714EB0-6BA7-0CB0-5108-A71F49EC3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BF2B49F-09AC-1632-42E5-D3F7C1D99F30}"/>
              </a:ext>
            </a:extLst>
          </p:cNvPr>
          <p:cNvGrpSpPr/>
          <p:nvPr/>
        </p:nvGrpSpPr>
        <p:grpSpPr>
          <a:xfrm rot="16200000">
            <a:off x="9797825" y="4341082"/>
            <a:ext cx="1392986" cy="1816258"/>
            <a:chOff x="2435509" y="1321530"/>
            <a:chExt cx="1392986" cy="1816258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20554168-1D95-29AF-CE49-FC407D74D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A8C738E3-6883-3A44-66C7-E89DA2CB3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CDB8DBA-FF29-F90F-5F5F-2BCF17CA8163}"/>
              </a:ext>
            </a:extLst>
          </p:cNvPr>
          <p:cNvGrpSpPr/>
          <p:nvPr/>
        </p:nvGrpSpPr>
        <p:grpSpPr>
          <a:xfrm rot="16200000">
            <a:off x="9828079" y="5274170"/>
            <a:ext cx="1392986" cy="1816258"/>
            <a:chOff x="2435509" y="1321530"/>
            <a:chExt cx="1392986" cy="181625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13A15D35-1C79-978F-7494-EFE3D35C0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586E25B3-BDF1-390F-5BCB-11D815213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CF9A9DC3-699C-7A02-9970-EFBC296E76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01557">
            <a:off x="1679196" y="4058283"/>
            <a:ext cx="492791" cy="55245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96214311-7AA2-0A72-29BF-D3452AE4E9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01557">
            <a:off x="1679194" y="4972985"/>
            <a:ext cx="492791" cy="55245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6FA7043D-D151-936E-B7F1-549329A8BB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01557">
            <a:off x="1703636" y="5906073"/>
            <a:ext cx="492791" cy="55245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25542031-C4C8-B4A7-7A2A-5CCDAD0F3C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06803" y="-799"/>
            <a:ext cx="492791" cy="552451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322C9AC0-60D2-4DF5-33D7-63B3EA1B1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89275" y="-21091"/>
            <a:ext cx="492791" cy="552451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E2B1E41D-7819-824D-85FE-DF3B0E42D4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44677" y="9556"/>
            <a:ext cx="492791" cy="552451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836E5F42-50BD-1A53-E2F6-F259B8593F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49604" y="9555"/>
            <a:ext cx="492791" cy="552451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C560C56-A7A5-27D4-19BD-E296F3EE11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56675" y="16597"/>
            <a:ext cx="492791" cy="55245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63F2627-45E7-2E46-56B7-FF56B31816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942531" y="18579"/>
            <a:ext cx="492791" cy="552451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E3D9BB55-02E0-81C5-3E63-06FB8FB4F0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917338" y="-2025"/>
            <a:ext cx="492791" cy="55245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4FBC0E1C-41EC-0313-F631-949FC350B0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93950" y="18580"/>
            <a:ext cx="492791" cy="552451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CB80B588-37CE-BE8F-FD88-29E68B023E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40955" y="28959"/>
            <a:ext cx="492791" cy="55245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AD3DE541-542F-F33E-0433-764E6938B2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657515" y="3982909"/>
            <a:ext cx="492791" cy="55245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5C803D5-8DA9-B6EF-8CBF-7CBCB3039F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657515" y="4945124"/>
            <a:ext cx="492791" cy="55245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B5002D5A-B792-D871-0311-90FCF94A5B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657515" y="5901499"/>
            <a:ext cx="492791" cy="55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0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294BE0-BAF5-BB87-F74F-D89F764FFF97}"/>
              </a:ext>
            </a:extLst>
          </p:cNvPr>
          <p:cNvSpPr txBox="1"/>
          <p:nvPr/>
        </p:nvSpPr>
        <p:spPr>
          <a:xfrm>
            <a:off x="442602" y="376095"/>
            <a:ext cx="5736186" cy="1107996"/>
          </a:xfrm>
          <a:prstGeom prst="rect">
            <a:avLst/>
          </a:prstGeom>
          <a:solidFill>
            <a:srgbClr val="FBFBFB"/>
          </a:solidFill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3FCEDE"/>
                </a:solidFill>
                <a:latin typeface="Arial Black" panose="020B0A04020102020204" pitchFamily="34" charset="0"/>
              </a:rPr>
              <a:t>RES</a:t>
            </a:r>
            <a:r>
              <a:rPr lang="en-US" altLang="ko-KR" sz="6600" dirty="0">
                <a:latin typeface="Arial Black" panose="020B0A04020102020204" pitchFamily="34" charset="0"/>
              </a:rPr>
              <a:t>ULT_01 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A85CB8-471F-1BB1-5908-BA0C52312E42}"/>
              </a:ext>
            </a:extLst>
          </p:cNvPr>
          <p:cNvGrpSpPr/>
          <p:nvPr/>
        </p:nvGrpSpPr>
        <p:grpSpPr>
          <a:xfrm>
            <a:off x="442602" y="1484091"/>
            <a:ext cx="772160" cy="1309909"/>
            <a:chOff x="4353620" y="1484091"/>
            <a:chExt cx="3484760" cy="556694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7DBE9ED-2A82-6E3E-8CCD-79D36F01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620" y="1484091"/>
              <a:ext cx="3484760" cy="556694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848F398-13AA-79E4-D5C5-4F3356F0F5F6}"/>
                </a:ext>
              </a:extLst>
            </p:cNvPr>
            <p:cNvSpPr/>
            <p:nvPr/>
          </p:nvSpPr>
          <p:spPr>
            <a:xfrm>
              <a:off x="4775200" y="2225040"/>
              <a:ext cx="2702560" cy="3799840"/>
            </a:xfrm>
            <a:prstGeom prst="rect">
              <a:avLst/>
            </a:prstGeom>
            <a:solidFill>
              <a:srgbClr val="FBFBFB"/>
            </a:solidFill>
            <a:ln>
              <a:solidFill>
                <a:srgbClr val="FBFBF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21BCA32-51EB-D31D-A1B0-97330CC18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617" y="2684701"/>
              <a:ext cx="2284341" cy="2284341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CB3AC04-F898-B073-976F-FD6475CC1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160" y="762001"/>
            <a:ext cx="9105823" cy="600456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0FB967E-55AE-0C43-89F5-D869A3AF2853}"/>
              </a:ext>
            </a:extLst>
          </p:cNvPr>
          <p:cNvGrpSpPr/>
          <p:nvPr/>
        </p:nvGrpSpPr>
        <p:grpSpPr>
          <a:xfrm>
            <a:off x="2460946" y="823114"/>
            <a:ext cx="1392986" cy="1816258"/>
            <a:chOff x="2435509" y="1321530"/>
            <a:chExt cx="1392986" cy="181625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6646A57-D2DF-DB6F-0FB7-5C3E67429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468D873-120C-E787-93F4-E3F6755FE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9F6BB5-6BAD-1154-0FFD-EF0CA22F510B}"/>
              </a:ext>
            </a:extLst>
          </p:cNvPr>
          <p:cNvGrpSpPr/>
          <p:nvPr/>
        </p:nvGrpSpPr>
        <p:grpSpPr>
          <a:xfrm>
            <a:off x="3455696" y="860787"/>
            <a:ext cx="1392986" cy="1816258"/>
            <a:chOff x="2435509" y="1321530"/>
            <a:chExt cx="1392986" cy="181625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D539459-9B8F-2EC7-9F09-B2598037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B27001D-C3FB-A39D-C428-8345E8971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ECC9B96-275D-8DE3-CD0F-CCE89AD27299}"/>
              </a:ext>
            </a:extLst>
          </p:cNvPr>
          <p:cNvGrpSpPr/>
          <p:nvPr/>
        </p:nvGrpSpPr>
        <p:grpSpPr>
          <a:xfrm>
            <a:off x="4431551" y="886412"/>
            <a:ext cx="1392986" cy="1816258"/>
            <a:chOff x="2435509" y="1321530"/>
            <a:chExt cx="1392986" cy="181625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91AC4FF-3AAB-92AC-3F3D-F73F4315A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6C10022-F390-1476-C1CB-E3FDBF8AD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B610E6D-BC71-BBF9-9D95-4A959348F17C}"/>
              </a:ext>
            </a:extLst>
          </p:cNvPr>
          <p:cNvGrpSpPr/>
          <p:nvPr/>
        </p:nvGrpSpPr>
        <p:grpSpPr>
          <a:xfrm>
            <a:off x="5397119" y="882444"/>
            <a:ext cx="1392986" cy="1816258"/>
            <a:chOff x="2435509" y="1321530"/>
            <a:chExt cx="1392986" cy="181625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FBD3210-B7D0-3199-838D-EA2EC9645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2DCD761-58B8-57FC-64EF-082F4CBB7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FDFD57E-EABA-CF9E-A4A8-E0FE62C13B2E}"/>
              </a:ext>
            </a:extLst>
          </p:cNvPr>
          <p:cNvGrpSpPr/>
          <p:nvPr/>
        </p:nvGrpSpPr>
        <p:grpSpPr>
          <a:xfrm>
            <a:off x="6451516" y="886412"/>
            <a:ext cx="1392986" cy="1816258"/>
            <a:chOff x="2435509" y="1321530"/>
            <a:chExt cx="1392986" cy="181625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79B793D-92F6-5F4E-F440-12D6051BB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0C43D4-57AE-296B-DB5D-A8C16393C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0019201-0989-A7AB-0AA6-F04D3311C311}"/>
              </a:ext>
            </a:extLst>
          </p:cNvPr>
          <p:cNvGrpSpPr/>
          <p:nvPr/>
        </p:nvGrpSpPr>
        <p:grpSpPr>
          <a:xfrm>
            <a:off x="7496674" y="891096"/>
            <a:ext cx="1392986" cy="1816258"/>
            <a:chOff x="2435509" y="1321530"/>
            <a:chExt cx="1392986" cy="181625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B5DB62E-DF6B-8E0B-2497-E8DE55CB1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85B3E68-603F-60A4-558D-D3893BF4D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ED3D490-AAEB-7FAB-5F15-C924611CFD47}"/>
              </a:ext>
            </a:extLst>
          </p:cNvPr>
          <p:cNvGrpSpPr/>
          <p:nvPr/>
        </p:nvGrpSpPr>
        <p:grpSpPr>
          <a:xfrm>
            <a:off x="8471481" y="908043"/>
            <a:ext cx="1392986" cy="1816258"/>
            <a:chOff x="2435509" y="1321530"/>
            <a:chExt cx="1392986" cy="181625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61B0826-1257-C2E8-B82B-39ABE6AFE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A220417-2C07-87BF-0229-CBDA6E43C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813249F-CFB3-0D02-790F-DBEB408018C1}"/>
              </a:ext>
            </a:extLst>
          </p:cNvPr>
          <p:cNvGrpSpPr/>
          <p:nvPr/>
        </p:nvGrpSpPr>
        <p:grpSpPr>
          <a:xfrm>
            <a:off x="9446288" y="902146"/>
            <a:ext cx="1392986" cy="1816258"/>
            <a:chOff x="2435509" y="1321530"/>
            <a:chExt cx="1392986" cy="1816258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7C9936A-BF68-AEA8-F3BC-E1DDA2409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B856BAE-6E7B-52EF-A3EC-97CC94B47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F924A92-3D37-9F36-5A4B-0BEB58B7BAB3}"/>
              </a:ext>
            </a:extLst>
          </p:cNvPr>
          <p:cNvGrpSpPr/>
          <p:nvPr/>
        </p:nvGrpSpPr>
        <p:grpSpPr>
          <a:xfrm>
            <a:off x="10386741" y="921033"/>
            <a:ext cx="1392986" cy="1816258"/>
            <a:chOff x="2435509" y="1321530"/>
            <a:chExt cx="1392986" cy="181625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10459B8-3429-659A-BC91-7D59D7B03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50FA496-B191-79F2-C736-381C1D002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AE9B1E3-BA34-DB4F-57DE-49E05C4A6320}"/>
              </a:ext>
            </a:extLst>
          </p:cNvPr>
          <p:cNvGrpSpPr/>
          <p:nvPr/>
        </p:nvGrpSpPr>
        <p:grpSpPr>
          <a:xfrm rot="5400000">
            <a:off x="2954912" y="3430618"/>
            <a:ext cx="1392986" cy="1816258"/>
            <a:chOff x="2435509" y="1321530"/>
            <a:chExt cx="1392986" cy="1816258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B13683C-46FC-DF65-3139-C58CA903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7092D7A-13F6-B4D7-1A07-7F9F0F05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1245A53-48FD-BB8C-D528-5305408C307A}"/>
              </a:ext>
            </a:extLst>
          </p:cNvPr>
          <p:cNvGrpSpPr/>
          <p:nvPr/>
        </p:nvGrpSpPr>
        <p:grpSpPr>
          <a:xfrm rot="10800000">
            <a:off x="4983382" y="5046664"/>
            <a:ext cx="1392986" cy="1816258"/>
            <a:chOff x="2435509" y="1321530"/>
            <a:chExt cx="1392986" cy="1816258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283ED41-478F-F507-FE07-5DC730070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F15BA521-F633-4F10-6D5C-AA47AF7C1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ACC9CC9-01B4-3761-017A-CA737CD1650A}"/>
              </a:ext>
            </a:extLst>
          </p:cNvPr>
          <p:cNvGrpSpPr/>
          <p:nvPr/>
        </p:nvGrpSpPr>
        <p:grpSpPr>
          <a:xfrm rot="5400000">
            <a:off x="2998791" y="5281342"/>
            <a:ext cx="1392986" cy="1816258"/>
            <a:chOff x="2435509" y="1321530"/>
            <a:chExt cx="1392986" cy="181625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A863D0E-7FEA-65A7-8456-C368AA5D2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C5BF0536-450A-56F8-9625-1E9109F6E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E8518FE-FED8-4A9D-6176-C9DE09583551}"/>
              </a:ext>
            </a:extLst>
          </p:cNvPr>
          <p:cNvGrpSpPr/>
          <p:nvPr/>
        </p:nvGrpSpPr>
        <p:grpSpPr>
          <a:xfrm rot="16200000">
            <a:off x="9818054" y="3409809"/>
            <a:ext cx="1392986" cy="1816258"/>
            <a:chOff x="2435509" y="1321530"/>
            <a:chExt cx="1392986" cy="1816258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6B06001-96A1-350B-3247-EBDA9826A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4714EB0-6BA7-0CB0-5108-A71F49EC3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BF2B49F-09AC-1632-42E5-D3F7C1D99F30}"/>
              </a:ext>
            </a:extLst>
          </p:cNvPr>
          <p:cNvGrpSpPr/>
          <p:nvPr/>
        </p:nvGrpSpPr>
        <p:grpSpPr>
          <a:xfrm rot="16200000">
            <a:off x="9797825" y="4341082"/>
            <a:ext cx="1392986" cy="1816258"/>
            <a:chOff x="2435509" y="1321530"/>
            <a:chExt cx="1392986" cy="1816258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20554168-1D95-29AF-CE49-FC407D74D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A8C738E3-6883-3A44-66C7-E89DA2CB3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CDB8DBA-FF29-F90F-5F5F-2BCF17CA8163}"/>
              </a:ext>
            </a:extLst>
          </p:cNvPr>
          <p:cNvGrpSpPr/>
          <p:nvPr/>
        </p:nvGrpSpPr>
        <p:grpSpPr>
          <a:xfrm rot="16200000">
            <a:off x="9828079" y="5274170"/>
            <a:ext cx="1392986" cy="1816258"/>
            <a:chOff x="2435509" y="1321530"/>
            <a:chExt cx="1392986" cy="181625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13A15D35-1C79-978F-7494-EFE3D35C0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586E25B3-BDF1-390F-5BCB-11D815213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CF9A9DC3-699C-7A02-9970-EFBC296E76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01557">
            <a:off x="1679196" y="4058283"/>
            <a:ext cx="492791" cy="55245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6FA7043D-D151-936E-B7F1-549329A8BB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01557">
            <a:off x="1703636" y="5906073"/>
            <a:ext cx="492791" cy="55245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25542031-C4C8-B4A7-7A2A-5CCDAD0F3C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06803" y="-799"/>
            <a:ext cx="492791" cy="552451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322C9AC0-60D2-4DF5-33D7-63B3EA1B1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89275" y="-21091"/>
            <a:ext cx="492791" cy="552451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E2B1E41D-7819-824D-85FE-DF3B0E42D4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44677" y="9556"/>
            <a:ext cx="492791" cy="552451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836E5F42-50BD-1A53-E2F6-F259B8593F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49604" y="9555"/>
            <a:ext cx="492791" cy="552451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C560C56-A7A5-27D4-19BD-E296F3EE11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56675" y="16597"/>
            <a:ext cx="492791" cy="55245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63F2627-45E7-2E46-56B7-FF56B31816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942531" y="18579"/>
            <a:ext cx="492791" cy="552451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E3D9BB55-02E0-81C5-3E63-06FB8FB4F0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917338" y="-2025"/>
            <a:ext cx="492791" cy="55245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4FBC0E1C-41EC-0313-F631-949FC350B0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93950" y="18580"/>
            <a:ext cx="492791" cy="552451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CB80B588-37CE-BE8F-FD88-29E68B023E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40955" y="28959"/>
            <a:ext cx="492791" cy="55245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AD3DE541-542F-F33E-0433-764E6938B2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657515" y="3982909"/>
            <a:ext cx="492791" cy="55245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5C803D5-8DA9-B6EF-8CBF-7CBCB3039F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657515" y="4945124"/>
            <a:ext cx="492791" cy="55245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B5002D5A-B792-D871-0311-90FCF94A5B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657515" y="5901499"/>
            <a:ext cx="492791" cy="55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94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294BE0-BAF5-BB87-F74F-D89F764FFF97}"/>
              </a:ext>
            </a:extLst>
          </p:cNvPr>
          <p:cNvSpPr txBox="1"/>
          <p:nvPr/>
        </p:nvSpPr>
        <p:spPr>
          <a:xfrm>
            <a:off x="442602" y="376095"/>
            <a:ext cx="5736186" cy="1107996"/>
          </a:xfrm>
          <a:prstGeom prst="rect">
            <a:avLst/>
          </a:prstGeom>
          <a:solidFill>
            <a:srgbClr val="FBFBFB"/>
          </a:solidFill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3FCEDE"/>
                </a:solidFill>
                <a:latin typeface="Arial Black" panose="020B0A04020102020204" pitchFamily="34" charset="0"/>
              </a:rPr>
              <a:t>RES</a:t>
            </a:r>
            <a:r>
              <a:rPr lang="en-US" altLang="ko-KR" sz="6600" dirty="0">
                <a:latin typeface="Arial Black" panose="020B0A04020102020204" pitchFamily="34" charset="0"/>
              </a:rPr>
              <a:t>ULT_01 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A85CB8-471F-1BB1-5908-BA0C52312E42}"/>
              </a:ext>
            </a:extLst>
          </p:cNvPr>
          <p:cNvGrpSpPr/>
          <p:nvPr/>
        </p:nvGrpSpPr>
        <p:grpSpPr>
          <a:xfrm>
            <a:off x="442602" y="1484091"/>
            <a:ext cx="772160" cy="1309909"/>
            <a:chOff x="4353620" y="1484091"/>
            <a:chExt cx="3484760" cy="556694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7DBE9ED-2A82-6E3E-8CCD-79D36F01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620" y="1484091"/>
              <a:ext cx="3484760" cy="556694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848F398-13AA-79E4-D5C5-4F3356F0F5F6}"/>
                </a:ext>
              </a:extLst>
            </p:cNvPr>
            <p:cNvSpPr/>
            <p:nvPr/>
          </p:nvSpPr>
          <p:spPr>
            <a:xfrm>
              <a:off x="4775200" y="2225040"/>
              <a:ext cx="2702560" cy="3799840"/>
            </a:xfrm>
            <a:prstGeom prst="rect">
              <a:avLst/>
            </a:prstGeom>
            <a:solidFill>
              <a:srgbClr val="FBFBFB"/>
            </a:solidFill>
            <a:ln>
              <a:solidFill>
                <a:srgbClr val="FBFBF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21BCA32-51EB-D31D-A1B0-97330CC18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617" y="2684701"/>
              <a:ext cx="2284341" cy="2284341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CB3AC04-F898-B073-976F-FD6475CC1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160" y="762001"/>
            <a:ext cx="9105823" cy="600456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0FB967E-55AE-0C43-89F5-D869A3AF2853}"/>
              </a:ext>
            </a:extLst>
          </p:cNvPr>
          <p:cNvGrpSpPr/>
          <p:nvPr/>
        </p:nvGrpSpPr>
        <p:grpSpPr>
          <a:xfrm>
            <a:off x="2460946" y="823114"/>
            <a:ext cx="1392986" cy="1816258"/>
            <a:chOff x="2435509" y="1321530"/>
            <a:chExt cx="1392986" cy="181625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6646A57-D2DF-DB6F-0FB7-5C3E67429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468D873-120C-E787-93F4-E3F6755FE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9F6BB5-6BAD-1154-0FFD-EF0CA22F510B}"/>
              </a:ext>
            </a:extLst>
          </p:cNvPr>
          <p:cNvGrpSpPr/>
          <p:nvPr/>
        </p:nvGrpSpPr>
        <p:grpSpPr>
          <a:xfrm>
            <a:off x="3455696" y="860787"/>
            <a:ext cx="1392986" cy="1816258"/>
            <a:chOff x="2435509" y="1321530"/>
            <a:chExt cx="1392986" cy="181625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D539459-9B8F-2EC7-9F09-B2598037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B27001D-C3FB-A39D-C428-8345E8971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ECC9B96-275D-8DE3-CD0F-CCE89AD27299}"/>
              </a:ext>
            </a:extLst>
          </p:cNvPr>
          <p:cNvGrpSpPr/>
          <p:nvPr/>
        </p:nvGrpSpPr>
        <p:grpSpPr>
          <a:xfrm>
            <a:off x="4431551" y="886412"/>
            <a:ext cx="1392986" cy="1816258"/>
            <a:chOff x="2435509" y="1321530"/>
            <a:chExt cx="1392986" cy="181625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91AC4FF-3AAB-92AC-3F3D-F73F4315A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6C10022-F390-1476-C1CB-E3FDBF8AD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B610E6D-BC71-BBF9-9D95-4A959348F17C}"/>
              </a:ext>
            </a:extLst>
          </p:cNvPr>
          <p:cNvGrpSpPr/>
          <p:nvPr/>
        </p:nvGrpSpPr>
        <p:grpSpPr>
          <a:xfrm>
            <a:off x="5397119" y="882444"/>
            <a:ext cx="1392986" cy="1816258"/>
            <a:chOff x="2435509" y="1321530"/>
            <a:chExt cx="1392986" cy="181625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FBD3210-B7D0-3199-838D-EA2EC9645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2DCD761-58B8-57FC-64EF-082F4CBB7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FDFD57E-EABA-CF9E-A4A8-E0FE62C13B2E}"/>
              </a:ext>
            </a:extLst>
          </p:cNvPr>
          <p:cNvGrpSpPr/>
          <p:nvPr/>
        </p:nvGrpSpPr>
        <p:grpSpPr>
          <a:xfrm>
            <a:off x="6451516" y="886412"/>
            <a:ext cx="1392986" cy="1816258"/>
            <a:chOff x="2435509" y="1321530"/>
            <a:chExt cx="1392986" cy="181625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79B793D-92F6-5F4E-F440-12D6051BB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0C43D4-57AE-296B-DB5D-A8C16393C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0019201-0989-A7AB-0AA6-F04D3311C311}"/>
              </a:ext>
            </a:extLst>
          </p:cNvPr>
          <p:cNvGrpSpPr/>
          <p:nvPr/>
        </p:nvGrpSpPr>
        <p:grpSpPr>
          <a:xfrm>
            <a:off x="7496674" y="891096"/>
            <a:ext cx="1392986" cy="1816258"/>
            <a:chOff x="2435509" y="1321530"/>
            <a:chExt cx="1392986" cy="181625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B5DB62E-DF6B-8E0B-2497-E8DE55CB1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85B3E68-603F-60A4-558D-D3893BF4D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ED3D490-AAEB-7FAB-5F15-C924611CFD47}"/>
              </a:ext>
            </a:extLst>
          </p:cNvPr>
          <p:cNvGrpSpPr/>
          <p:nvPr/>
        </p:nvGrpSpPr>
        <p:grpSpPr>
          <a:xfrm>
            <a:off x="8471481" y="908043"/>
            <a:ext cx="1392986" cy="1816258"/>
            <a:chOff x="2435509" y="1321530"/>
            <a:chExt cx="1392986" cy="181625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61B0826-1257-C2E8-B82B-39ABE6AFE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A220417-2C07-87BF-0229-CBDA6E43C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813249F-CFB3-0D02-790F-DBEB408018C1}"/>
              </a:ext>
            </a:extLst>
          </p:cNvPr>
          <p:cNvGrpSpPr/>
          <p:nvPr/>
        </p:nvGrpSpPr>
        <p:grpSpPr>
          <a:xfrm>
            <a:off x="9446288" y="902146"/>
            <a:ext cx="1392986" cy="1816258"/>
            <a:chOff x="2435509" y="1321530"/>
            <a:chExt cx="1392986" cy="1816258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7C9936A-BF68-AEA8-F3BC-E1DDA2409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B856BAE-6E7B-52EF-A3EC-97CC94B47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F924A92-3D37-9F36-5A4B-0BEB58B7BAB3}"/>
              </a:ext>
            </a:extLst>
          </p:cNvPr>
          <p:cNvGrpSpPr/>
          <p:nvPr/>
        </p:nvGrpSpPr>
        <p:grpSpPr>
          <a:xfrm>
            <a:off x="10386741" y="921033"/>
            <a:ext cx="1392986" cy="1816258"/>
            <a:chOff x="2435509" y="1321530"/>
            <a:chExt cx="1392986" cy="181625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10459B8-3429-659A-BC91-7D59D7B03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50FA496-B191-79F2-C736-381C1D002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AE9B1E3-BA34-DB4F-57DE-49E05C4A6320}"/>
              </a:ext>
            </a:extLst>
          </p:cNvPr>
          <p:cNvGrpSpPr/>
          <p:nvPr/>
        </p:nvGrpSpPr>
        <p:grpSpPr>
          <a:xfrm rot="5400000">
            <a:off x="2954912" y="3430618"/>
            <a:ext cx="1392986" cy="1816258"/>
            <a:chOff x="2435509" y="1321530"/>
            <a:chExt cx="1392986" cy="1816258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B13683C-46FC-DF65-3139-C58CA903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7092D7A-13F6-B4D7-1A07-7F9F0F05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1245A53-48FD-BB8C-D528-5305408C307A}"/>
              </a:ext>
            </a:extLst>
          </p:cNvPr>
          <p:cNvGrpSpPr/>
          <p:nvPr/>
        </p:nvGrpSpPr>
        <p:grpSpPr>
          <a:xfrm rot="10800000">
            <a:off x="4983382" y="5046664"/>
            <a:ext cx="1392986" cy="1816258"/>
            <a:chOff x="2435509" y="1321530"/>
            <a:chExt cx="1392986" cy="1816258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283ED41-478F-F507-FE07-5DC730070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F15BA521-F633-4F10-6D5C-AA47AF7C1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ACC9CC9-01B4-3761-017A-CA737CD1650A}"/>
              </a:ext>
            </a:extLst>
          </p:cNvPr>
          <p:cNvGrpSpPr/>
          <p:nvPr/>
        </p:nvGrpSpPr>
        <p:grpSpPr>
          <a:xfrm rot="5400000">
            <a:off x="2998791" y="5281342"/>
            <a:ext cx="1392986" cy="1816258"/>
            <a:chOff x="2435509" y="1321530"/>
            <a:chExt cx="1392986" cy="181625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A863D0E-7FEA-65A7-8456-C368AA5D2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C5BF0536-450A-56F8-9625-1E9109F6E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E8518FE-FED8-4A9D-6176-C9DE09583551}"/>
              </a:ext>
            </a:extLst>
          </p:cNvPr>
          <p:cNvGrpSpPr/>
          <p:nvPr/>
        </p:nvGrpSpPr>
        <p:grpSpPr>
          <a:xfrm rot="16200000">
            <a:off x="9818054" y="3409809"/>
            <a:ext cx="1392986" cy="1816258"/>
            <a:chOff x="2435509" y="1321530"/>
            <a:chExt cx="1392986" cy="1816258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6B06001-96A1-350B-3247-EBDA9826A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4714EB0-6BA7-0CB0-5108-A71F49EC3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BF2B49F-09AC-1632-42E5-D3F7C1D99F30}"/>
              </a:ext>
            </a:extLst>
          </p:cNvPr>
          <p:cNvGrpSpPr/>
          <p:nvPr/>
        </p:nvGrpSpPr>
        <p:grpSpPr>
          <a:xfrm rot="16200000">
            <a:off x="9797825" y="4341082"/>
            <a:ext cx="1392986" cy="1816258"/>
            <a:chOff x="2435509" y="1321530"/>
            <a:chExt cx="1392986" cy="1816258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20554168-1D95-29AF-CE49-FC407D74D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A8C738E3-6883-3A44-66C7-E89DA2CB3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CDB8DBA-FF29-F90F-5F5F-2BCF17CA8163}"/>
              </a:ext>
            </a:extLst>
          </p:cNvPr>
          <p:cNvGrpSpPr/>
          <p:nvPr/>
        </p:nvGrpSpPr>
        <p:grpSpPr>
          <a:xfrm rot="16200000">
            <a:off x="9828079" y="5274170"/>
            <a:ext cx="1392986" cy="1816258"/>
            <a:chOff x="2435509" y="1321530"/>
            <a:chExt cx="1392986" cy="181625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13A15D35-1C79-978F-7494-EFE3D35C0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23873" y="1533166"/>
              <a:ext cx="1816258" cy="1392986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586E25B3-BDF1-390F-5BCB-11D815213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3107" y="1526539"/>
              <a:ext cx="229311" cy="214284"/>
            </a:xfrm>
            <a:prstGeom prst="rect">
              <a:avLst/>
            </a:prstGeom>
          </p:spPr>
        </p:pic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CF9A9DC3-699C-7A02-9970-EFBC296E76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01557">
            <a:off x="1679196" y="4058283"/>
            <a:ext cx="492791" cy="55245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6FA7043D-D151-936E-B7F1-549329A8BB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01557">
            <a:off x="1703636" y="5906073"/>
            <a:ext cx="492791" cy="55245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25542031-C4C8-B4A7-7A2A-5CCDAD0F3C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06803" y="-799"/>
            <a:ext cx="492791" cy="552451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322C9AC0-60D2-4DF5-33D7-63B3EA1B1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89275" y="-21091"/>
            <a:ext cx="492791" cy="552451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E2B1E41D-7819-824D-85FE-DF3B0E42D4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44677" y="9556"/>
            <a:ext cx="492791" cy="552451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836E5F42-50BD-1A53-E2F6-F259B8593F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49604" y="9555"/>
            <a:ext cx="492791" cy="552451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C560C56-A7A5-27D4-19BD-E296F3EE11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56675" y="16597"/>
            <a:ext cx="492791" cy="55245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63F2627-45E7-2E46-56B7-FF56B31816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942531" y="18579"/>
            <a:ext cx="492791" cy="552451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E3D9BB55-02E0-81C5-3E63-06FB8FB4F0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917338" y="-2025"/>
            <a:ext cx="492791" cy="55245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4FBC0E1C-41EC-0313-F631-949FC350B0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93950" y="18580"/>
            <a:ext cx="492791" cy="552451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CB80B588-37CE-BE8F-FD88-29E68B023E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40955" y="28959"/>
            <a:ext cx="492791" cy="55245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AD3DE541-542F-F33E-0433-764E6938B2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657515" y="3982909"/>
            <a:ext cx="492791" cy="55245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5C803D5-8DA9-B6EF-8CBF-7CBCB3039F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657515" y="4945124"/>
            <a:ext cx="492791" cy="55245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B5002D5A-B792-D871-0311-90FCF94A5B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657515" y="5901499"/>
            <a:ext cx="492791" cy="5524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DC1244-BC94-892E-5E9B-66A53ED92BAC}"/>
              </a:ext>
            </a:extLst>
          </p:cNvPr>
          <p:cNvSpPr txBox="1"/>
          <p:nvPr/>
        </p:nvSpPr>
        <p:spPr>
          <a:xfrm>
            <a:off x="0" y="-21091"/>
            <a:ext cx="12263120" cy="6879091"/>
          </a:xfrm>
          <a:custGeom>
            <a:avLst/>
            <a:gdLst/>
            <a:ahLst/>
            <a:cxnLst/>
            <a:rect l="l" t="t" r="r" b="b"/>
            <a:pathLst>
              <a:path w="12180136" h="6879091">
                <a:moveTo>
                  <a:pt x="5904441" y="3670429"/>
                </a:moveTo>
                <a:cubicBezTo>
                  <a:pt x="6193344" y="3943678"/>
                  <a:pt x="6430302" y="4151461"/>
                  <a:pt x="6615314" y="4293777"/>
                </a:cubicBezTo>
                <a:cubicBezTo>
                  <a:pt x="6421763" y="4414747"/>
                  <a:pt x="6247425" y="4475231"/>
                  <a:pt x="6092299" y="4475231"/>
                </a:cubicBezTo>
                <a:cubicBezTo>
                  <a:pt x="5948559" y="4475231"/>
                  <a:pt x="5831860" y="4434671"/>
                  <a:pt x="5742200" y="4353551"/>
                </a:cubicBezTo>
                <a:cubicBezTo>
                  <a:pt x="5652540" y="4272430"/>
                  <a:pt x="5607710" y="4179924"/>
                  <a:pt x="5607710" y="4076033"/>
                </a:cubicBezTo>
                <a:cubicBezTo>
                  <a:pt x="5607710" y="4009144"/>
                  <a:pt x="5627279" y="3945813"/>
                  <a:pt x="5666416" y="3886040"/>
                </a:cubicBezTo>
                <a:cubicBezTo>
                  <a:pt x="5705553" y="3826266"/>
                  <a:pt x="5784895" y="3754396"/>
                  <a:pt x="5904441" y="3670429"/>
                </a:cubicBezTo>
                <a:close/>
                <a:moveTo>
                  <a:pt x="10007318" y="2662826"/>
                </a:moveTo>
                <a:lnTo>
                  <a:pt x="10352748" y="3787841"/>
                </a:lnTo>
                <a:lnTo>
                  <a:pt x="9665491" y="3787841"/>
                </a:lnTo>
                <a:close/>
                <a:moveTo>
                  <a:pt x="2596778" y="2530471"/>
                </a:moveTo>
                <a:cubicBezTo>
                  <a:pt x="2803138" y="2530471"/>
                  <a:pt x="2965023" y="2598072"/>
                  <a:pt x="3082435" y="2733273"/>
                </a:cubicBezTo>
                <a:cubicBezTo>
                  <a:pt x="3199846" y="2868474"/>
                  <a:pt x="3258552" y="3094046"/>
                  <a:pt x="3258552" y="3409990"/>
                </a:cubicBezTo>
                <a:cubicBezTo>
                  <a:pt x="3258552" y="3684661"/>
                  <a:pt x="3220126" y="3891021"/>
                  <a:pt x="3143275" y="4029068"/>
                </a:cubicBezTo>
                <a:cubicBezTo>
                  <a:pt x="3104850" y="4004874"/>
                  <a:pt x="3069270" y="3981392"/>
                  <a:pt x="3036537" y="3958621"/>
                </a:cubicBezTo>
                <a:cubicBezTo>
                  <a:pt x="2898490" y="3861846"/>
                  <a:pt x="2805628" y="3802073"/>
                  <a:pt x="2757952" y="3779302"/>
                </a:cubicBezTo>
                <a:cubicBezTo>
                  <a:pt x="2710276" y="3756531"/>
                  <a:pt x="2643743" y="3737318"/>
                  <a:pt x="2558353" y="3721663"/>
                </a:cubicBezTo>
                <a:lnTo>
                  <a:pt x="2406785" y="4069628"/>
                </a:lnTo>
                <a:cubicBezTo>
                  <a:pt x="2581835" y="4139364"/>
                  <a:pt x="2709920" y="4213368"/>
                  <a:pt x="2791041" y="4291643"/>
                </a:cubicBezTo>
                <a:cubicBezTo>
                  <a:pt x="2732691" y="4304451"/>
                  <a:pt x="2670783" y="4310855"/>
                  <a:pt x="2605317" y="4310855"/>
                </a:cubicBezTo>
                <a:cubicBezTo>
                  <a:pt x="2401804" y="4310855"/>
                  <a:pt x="2241698" y="4241832"/>
                  <a:pt x="2124998" y="4103784"/>
                </a:cubicBezTo>
                <a:cubicBezTo>
                  <a:pt x="2008298" y="3965737"/>
                  <a:pt x="1949948" y="3725933"/>
                  <a:pt x="1949948" y="3384372"/>
                </a:cubicBezTo>
                <a:cubicBezTo>
                  <a:pt x="1949948" y="3091200"/>
                  <a:pt x="2009721" y="2875590"/>
                  <a:pt x="2129268" y="2737542"/>
                </a:cubicBezTo>
                <a:cubicBezTo>
                  <a:pt x="2248814" y="2599495"/>
                  <a:pt x="2404651" y="2530471"/>
                  <a:pt x="2596778" y="2530471"/>
                </a:cubicBezTo>
                <a:close/>
                <a:moveTo>
                  <a:pt x="6278023" y="2267897"/>
                </a:moveTo>
                <a:cubicBezTo>
                  <a:pt x="6367682" y="2267897"/>
                  <a:pt x="6438129" y="2291023"/>
                  <a:pt x="6489363" y="2337276"/>
                </a:cubicBezTo>
                <a:cubicBezTo>
                  <a:pt x="6540597" y="2383529"/>
                  <a:pt x="6566214" y="2440100"/>
                  <a:pt x="6566214" y="2506989"/>
                </a:cubicBezTo>
                <a:cubicBezTo>
                  <a:pt x="6566214" y="2571032"/>
                  <a:pt x="6535616" y="2638988"/>
                  <a:pt x="6474420" y="2710858"/>
                </a:cubicBezTo>
                <a:cubicBezTo>
                  <a:pt x="6413224" y="2782728"/>
                  <a:pt x="6326410" y="2849261"/>
                  <a:pt x="6213980" y="2910457"/>
                </a:cubicBezTo>
                <a:cubicBezTo>
                  <a:pt x="6057432" y="2742524"/>
                  <a:pt x="5979157" y="2614438"/>
                  <a:pt x="5979157" y="2526202"/>
                </a:cubicBezTo>
                <a:cubicBezTo>
                  <a:pt x="5979157" y="2456467"/>
                  <a:pt x="6006909" y="2395982"/>
                  <a:pt x="6062413" y="2344748"/>
                </a:cubicBezTo>
                <a:cubicBezTo>
                  <a:pt x="6117916" y="2293514"/>
                  <a:pt x="6189786" y="2267897"/>
                  <a:pt x="6278023" y="2267897"/>
                </a:cubicBezTo>
                <a:close/>
                <a:moveTo>
                  <a:pt x="9491776" y="1851620"/>
                </a:moveTo>
                <a:lnTo>
                  <a:pt x="8315526" y="4981168"/>
                </a:lnTo>
                <a:lnTo>
                  <a:pt x="9302916" y="4981168"/>
                </a:lnTo>
                <a:lnTo>
                  <a:pt x="9455451" y="4464558"/>
                </a:lnTo>
                <a:lnTo>
                  <a:pt x="10553349" y="4464558"/>
                </a:lnTo>
                <a:lnTo>
                  <a:pt x="10709919" y="4981168"/>
                </a:lnTo>
                <a:lnTo>
                  <a:pt x="11722592" y="4981168"/>
                </a:lnTo>
                <a:lnTo>
                  <a:pt x="10546611" y="1851620"/>
                </a:lnTo>
                <a:close/>
                <a:moveTo>
                  <a:pt x="6241732" y="1798251"/>
                </a:moveTo>
                <a:cubicBezTo>
                  <a:pt x="5897325" y="1798251"/>
                  <a:pt x="5640443" y="1870121"/>
                  <a:pt x="5471086" y="2013861"/>
                </a:cubicBezTo>
                <a:cubicBezTo>
                  <a:pt x="5301729" y="2157601"/>
                  <a:pt x="5217051" y="2340478"/>
                  <a:pt x="5217051" y="2562493"/>
                </a:cubicBezTo>
                <a:cubicBezTo>
                  <a:pt x="5217051" y="2667807"/>
                  <a:pt x="5238398" y="2771343"/>
                  <a:pt x="5281094" y="2873099"/>
                </a:cubicBezTo>
                <a:cubicBezTo>
                  <a:pt x="5323788" y="2974856"/>
                  <a:pt x="5402062" y="3094758"/>
                  <a:pt x="5515916" y="3232805"/>
                </a:cubicBezTo>
                <a:cubicBezTo>
                  <a:pt x="5244090" y="3342389"/>
                  <a:pt x="5048405" y="3476523"/>
                  <a:pt x="4928859" y="3635206"/>
                </a:cubicBezTo>
                <a:cubicBezTo>
                  <a:pt x="4809313" y="3793889"/>
                  <a:pt x="4749539" y="3962179"/>
                  <a:pt x="4749539" y="4140075"/>
                </a:cubicBezTo>
                <a:cubicBezTo>
                  <a:pt x="4749539" y="4387707"/>
                  <a:pt x="4851296" y="4598336"/>
                  <a:pt x="5054809" y="4771962"/>
                </a:cubicBezTo>
                <a:cubicBezTo>
                  <a:pt x="5258322" y="4945589"/>
                  <a:pt x="5568573" y="5032402"/>
                  <a:pt x="5985562" y="5032402"/>
                </a:cubicBezTo>
                <a:cubicBezTo>
                  <a:pt x="6251694" y="5032402"/>
                  <a:pt x="6489363" y="5001092"/>
                  <a:pt x="6698569" y="4938473"/>
                </a:cubicBezTo>
                <a:cubicBezTo>
                  <a:pt x="6849425" y="4892932"/>
                  <a:pt x="7000281" y="4820350"/>
                  <a:pt x="7151137" y="4720728"/>
                </a:cubicBezTo>
                <a:cubicBezTo>
                  <a:pt x="7223719" y="4763423"/>
                  <a:pt x="7305907" y="4814657"/>
                  <a:pt x="7397701" y="4874430"/>
                </a:cubicBezTo>
                <a:cubicBezTo>
                  <a:pt x="7489495" y="4934203"/>
                  <a:pt x="7578088" y="4986861"/>
                  <a:pt x="7663478" y="5032402"/>
                </a:cubicBezTo>
                <a:lnTo>
                  <a:pt x="8130989" y="4494444"/>
                </a:lnTo>
                <a:cubicBezTo>
                  <a:pt x="8068369" y="4458865"/>
                  <a:pt x="8017135" y="4428267"/>
                  <a:pt x="7977286" y="4402650"/>
                </a:cubicBezTo>
                <a:lnTo>
                  <a:pt x="7650669" y="4178501"/>
                </a:lnTo>
                <a:cubicBezTo>
                  <a:pt x="7710442" y="4076033"/>
                  <a:pt x="7756695" y="3987085"/>
                  <a:pt x="7789428" y="3911657"/>
                </a:cubicBezTo>
                <a:cubicBezTo>
                  <a:pt x="7822161" y="3836229"/>
                  <a:pt x="7856317" y="3735895"/>
                  <a:pt x="7891896" y="3610656"/>
                </a:cubicBezTo>
                <a:lnTo>
                  <a:pt x="7213045" y="3459089"/>
                </a:lnTo>
                <a:cubicBezTo>
                  <a:pt x="7181735" y="3557287"/>
                  <a:pt x="7144021" y="3650505"/>
                  <a:pt x="7099903" y="3738742"/>
                </a:cubicBezTo>
                <a:cubicBezTo>
                  <a:pt x="6934815" y="3607810"/>
                  <a:pt x="6776132" y="3466205"/>
                  <a:pt x="6623853" y="3313926"/>
                </a:cubicBezTo>
                <a:cubicBezTo>
                  <a:pt x="6807442" y="3192957"/>
                  <a:pt x="6934815" y="3101874"/>
                  <a:pt x="7005974" y="3040677"/>
                </a:cubicBezTo>
                <a:cubicBezTo>
                  <a:pt x="7077132" y="2979481"/>
                  <a:pt x="7137973" y="2899784"/>
                  <a:pt x="7188495" y="2801585"/>
                </a:cubicBezTo>
                <a:cubicBezTo>
                  <a:pt x="7239018" y="2703386"/>
                  <a:pt x="7264279" y="2600918"/>
                  <a:pt x="7264279" y="2494180"/>
                </a:cubicBezTo>
                <a:cubicBezTo>
                  <a:pt x="7264279" y="2303476"/>
                  <a:pt x="7181735" y="2139811"/>
                  <a:pt x="7016647" y="2003187"/>
                </a:cubicBezTo>
                <a:cubicBezTo>
                  <a:pt x="6851560" y="1866563"/>
                  <a:pt x="6593255" y="1798251"/>
                  <a:pt x="6241732" y="1798251"/>
                </a:cubicBezTo>
                <a:close/>
                <a:moveTo>
                  <a:pt x="2598913" y="1798251"/>
                </a:moveTo>
                <a:cubicBezTo>
                  <a:pt x="2089419" y="1798251"/>
                  <a:pt x="1692710" y="1940924"/>
                  <a:pt x="1408788" y="2226269"/>
                </a:cubicBezTo>
                <a:cubicBezTo>
                  <a:pt x="1124866" y="2511614"/>
                  <a:pt x="982905" y="2911881"/>
                  <a:pt x="982905" y="3427068"/>
                </a:cubicBezTo>
                <a:cubicBezTo>
                  <a:pt x="982905" y="3957910"/>
                  <a:pt x="1145146" y="4369917"/>
                  <a:pt x="1469628" y="4663090"/>
                </a:cubicBezTo>
                <a:cubicBezTo>
                  <a:pt x="1744300" y="4910721"/>
                  <a:pt x="2119305" y="5034537"/>
                  <a:pt x="2594644" y="5034537"/>
                </a:cubicBezTo>
                <a:cubicBezTo>
                  <a:pt x="2916280" y="5034537"/>
                  <a:pt x="3183836" y="4988284"/>
                  <a:pt x="3397311" y="4895778"/>
                </a:cubicBezTo>
                <a:cubicBezTo>
                  <a:pt x="3449968" y="4941319"/>
                  <a:pt x="3542474" y="5009276"/>
                  <a:pt x="3674829" y="5099647"/>
                </a:cubicBezTo>
                <a:cubicBezTo>
                  <a:pt x="3807183" y="5190018"/>
                  <a:pt x="3940961" y="5267937"/>
                  <a:pt x="4076162" y="5333403"/>
                </a:cubicBezTo>
                <a:lnTo>
                  <a:pt x="4345141" y="4791175"/>
                </a:lnTo>
                <a:cubicBezTo>
                  <a:pt x="4251212" y="4749903"/>
                  <a:pt x="4176496" y="4713612"/>
                  <a:pt x="4120992" y="4682303"/>
                </a:cubicBezTo>
                <a:cubicBezTo>
                  <a:pt x="4083990" y="4660955"/>
                  <a:pt x="4005004" y="4608298"/>
                  <a:pt x="3884035" y="4524331"/>
                </a:cubicBezTo>
                <a:cubicBezTo>
                  <a:pt x="4111742" y="4246813"/>
                  <a:pt x="4225595" y="3876789"/>
                  <a:pt x="4225595" y="3414259"/>
                </a:cubicBezTo>
                <a:cubicBezTo>
                  <a:pt x="4225595" y="2894803"/>
                  <a:pt x="4084346" y="2495604"/>
                  <a:pt x="3801847" y="2216663"/>
                </a:cubicBezTo>
                <a:cubicBezTo>
                  <a:pt x="3519347" y="1937721"/>
                  <a:pt x="3118370" y="1798251"/>
                  <a:pt x="2598913" y="1798251"/>
                </a:cubicBezTo>
                <a:close/>
                <a:moveTo>
                  <a:pt x="0" y="0"/>
                </a:moveTo>
                <a:lnTo>
                  <a:pt x="12180136" y="0"/>
                </a:lnTo>
                <a:lnTo>
                  <a:pt x="12180136" y="6879091"/>
                </a:lnTo>
                <a:lnTo>
                  <a:pt x="0" y="68790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34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9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59"/>
          <p:cNvSpPr txBox="1">
            <a:spLocks noGrp="1"/>
          </p:cNvSpPr>
          <p:nvPr>
            <p:ph type="title"/>
          </p:nvPr>
        </p:nvSpPr>
        <p:spPr>
          <a:xfrm>
            <a:off x="1401300" y="557664"/>
            <a:ext cx="9716400" cy="8460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ko-KR" dirty="0">
                <a:latin typeface="Bauhaus 93" panose="04030905020B02020C02" pitchFamily="82" charset="0"/>
                <a:ea typeface="HY헤드라인M" panose="02030600000101010101" pitchFamily="18" charset="-127"/>
              </a:rPr>
              <a:t>EXTRA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-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소프트웨어적 측면</a:t>
            </a:r>
          </a:p>
        </p:txBody>
      </p:sp>
      <p:sp>
        <p:nvSpPr>
          <p:cNvPr id="2215" name="Google Shape;2215;p59"/>
          <p:cNvSpPr/>
          <p:nvPr/>
        </p:nvSpPr>
        <p:spPr>
          <a:xfrm>
            <a:off x="1347133" y="2297271"/>
            <a:ext cx="1487200" cy="148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wrap="square" lIns="121899" tIns="121899" rIns="121899" bIns="121899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sp>
        <p:nvSpPr>
          <p:cNvPr id="2216" name="Google Shape;2216;p59"/>
          <p:cNvSpPr txBox="1"/>
          <p:nvPr/>
        </p:nvSpPr>
        <p:spPr>
          <a:xfrm>
            <a:off x="749190" y="4009542"/>
            <a:ext cx="2663400" cy="6072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algn="ctr">
              <a:defRPr/>
            </a:pPr>
            <a:r>
              <a:rPr lang="en" sz="2400" b="1" dirty="0">
                <a:solidFill>
                  <a:schemeClr val="dk1"/>
                </a:solidFill>
                <a:latin typeface="Bauhaus 93" panose="04030905020B02020C02" pitchFamily="82" charset="0"/>
                <a:ea typeface="Kumbh Sans"/>
                <a:cs typeface="Kumbh Sans"/>
                <a:sym typeface="Kumbh Sans"/>
              </a:rPr>
              <a:t>Microchip studio </a:t>
            </a:r>
          </a:p>
        </p:txBody>
      </p:sp>
      <p:sp>
        <p:nvSpPr>
          <p:cNvPr id="2217" name="Google Shape;2217;p59"/>
          <p:cNvSpPr txBox="1"/>
          <p:nvPr/>
        </p:nvSpPr>
        <p:spPr>
          <a:xfrm>
            <a:off x="845234" y="4740790"/>
            <a:ext cx="2438800" cy="1038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algn="ctr">
              <a:defRPr/>
            </a:pPr>
            <a:r>
              <a:rPr lang="ko-KR" altLang="en-US" sz="24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umbh Sans"/>
                <a:sym typeface="Kumbh Sans"/>
              </a:rPr>
              <a:t>사용할 컴파일러</a:t>
            </a:r>
          </a:p>
        </p:txBody>
      </p:sp>
      <p:sp>
        <p:nvSpPr>
          <p:cNvPr id="2218" name="Google Shape;2218;p59"/>
          <p:cNvSpPr/>
          <p:nvPr/>
        </p:nvSpPr>
        <p:spPr>
          <a:xfrm>
            <a:off x="3958200" y="2297271"/>
            <a:ext cx="1487200" cy="148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wrap="square" lIns="121899" tIns="121899" rIns="121899" bIns="121899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sp>
        <p:nvSpPr>
          <p:cNvPr id="2219" name="Google Shape;2219;p59"/>
          <p:cNvSpPr txBox="1"/>
          <p:nvPr/>
        </p:nvSpPr>
        <p:spPr>
          <a:xfrm>
            <a:off x="3495885" y="3913965"/>
            <a:ext cx="2438800" cy="6072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algn="ctr">
              <a:defRPr/>
            </a:pPr>
            <a:r>
              <a:rPr lang="en" sz="2400" b="1" dirty="0">
                <a:solidFill>
                  <a:schemeClr val="dk1"/>
                </a:solidFill>
                <a:latin typeface="Bauhaus 93" panose="04030905020B02020C02" pitchFamily="82" charset="0"/>
                <a:ea typeface="Kumbh Sans"/>
                <a:cs typeface="Kumbh Sans"/>
                <a:sym typeface="Kumbh Sans"/>
              </a:rPr>
              <a:t>ISP</a:t>
            </a:r>
          </a:p>
        </p:txBody>
      </p:sp>
      <p:sp>
        <p:nvSpPr>
          <p:cNvPr id="2220" name="Google Shape;2220;p59"/>
          <p:cNvSpPr txBox="1"/>
          <p:nvPr/>
        </p:nvSpPr>
        <p:spPr>
          <a:xfrm>
            <a:off x="3551732" y="4598810"/>
            <a:ext cx="2438800" cy="1038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algn="ctr">
              <a:defRPr/>
            </a:pPr>
            <a:r>
              <a:rPr lang="en" sz="2400" dirty="0">
                <a:solidFill>
                  <a:schemeClr val="dk1"/>
                </a:solidFill>
                <a:latin typeface="Bauhaus 93" panose="04030905020B02020C02" pitchFamily="82" charset="0"/>
                <a:ea typeface="Kumbh Sans"/>
                <a:cs typeface="Kumbh Sans"/>
                <a:sym typeface="Kumbh Sans"/>
              </a:rPr>
              <a:t>Avr/io.h</a:t>
            </a:r>
            <a:r>
              <a:rPr lang="en" sz="2400" dirty="0">
                <a:solidFill>
                  <a:schemeClr val="dk1"/>
                </a:solidFill>
                <a:latin typeface="Bauhaus 93" panose="04030905020B02020C02" pitchFamily="82" charset="0"/>
                <a:ea typeface="HY헤드라인M" panose="02030600000101010101" pitchFamily="18" charset="-127"/>
                <a:cs typeface="Kumbh Sans"/>
                <a:sym typeface="Kumbh Sans"/>
              </a:rPr>
              <a:t> </a:t>
            </a:r>
            <a:r>
              <a:rPr lang="en" sz="24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umbh Sans"/>
                <a:sym typeface="Kumbh Sans"/>
              </a:rPr>
              <a:t>헤더파일 이용해서 코딩하고 ISP</a:t>
            </a:r>
            <a:r>
              <a:rPr lang="ko-KR" altLang="en-US" sz="24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umbh Sans"/>
                <a:sym typeface="Kumbh Sans"/>
              </a:rPr>
              <a:t>를 이용한다</a:t>
            </a:r>
            <a:r>
              <a:rPr lang="en-US" altLang="ko-KR" sz="24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umbh Sans"/>
                <a:sym typeface="Kumbh Sans"/>
              </a:rPr>
              <a:t>.</a:t>
            </a:r>
          </a:p>
        </p:txBody>
      </p:sp>
      <p:sp>
        <p:nvSpPr>
          <p:cNvPr id="2221" name="Google Shape;2221;p59"/>
          <p:cNvSpPr/>
          <p:nvPr/>
        </p:nvSpPr>
        <p:spPr>
          <a:xfrm>
            <a:off x="6569267" y="2297271"/>
            <a:ext cx="1487200" cy="148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wrap="square" lIns="121899" tIns="121899" rIns="121899" bIns="121899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sp>
        <p:nvSpPr>
          <p:cNvPr id="2222" name="Google Shape;2222;p59"/>
          <p:cNvSpPr txBox="1"/>
          <p:nvPr/>
        </p:nvSpPr>
        <p:spPr>
          <a:xfrm>
            <a:off x="5781499" y="3934307"/>
            <a:ext cx="3075820" cy="6072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  <a:defRPr/>
            </a:pPr>
            <a:r>
              <a:rPr lang="en" sz="2400" b="1" dirty="0">
                <a:solidFill>
                  <a:schemeClr val="dk1"/>
                </a:solidFill>
                <a:latin typeface="Bauhaus 93" panose="04030905020B02020C02" pitchFamily="82" charset="0"/>
                <a:ea typeface="Kumbh Sans"/>
                <a:cs typeface="Kumbh Sans"/>
                <a:sym typeface="Kumbh Sans"/>
              </a:rPr>
              <a:t>TIMER/COUNTER</a:t>
            </a:r>
          </a:p>
        </p:txBody>
      </p:sp>
      <p:sp>
        <p:nvSpPr>
          <p:cNvPr id="2223" name="Google Shape;2223;p59"/>
          <p:cNvSpPr txBox="1"/>
          <p:nvPr/>
        </p:nvSpPr>
        <p:spPr>
          <a:xfrm>
            <a:off x="6053532" y="4552403"/>
            <a:ext cx="2438800" cy="1038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algn="ctr">
              <a:defRPr/>
            </a:pPr>
            <a:r>
              <a:rPr lang="ko-KR" altLang="en-US" sz="24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umbh Sans"/>
                <a:sym typeface="Kumbh Sans"/>
              </a:rPr>
              <a:t>타이머/카운터는 입력으로 들어오는 펄스를 셈하는 장치라고 정의</a:t>
            </a:r>
          </a:p>
        </p:txBody>
      </p:sp>
      <p:sp>
        <p:nvSpPr>
          <p:cNvPr id="2224" name="Google Shape;2224;p59"/>
          <p:cNvSpPr/>
          <p:nvPr/>
        </p:nvSpPr>
        <p:spPr>
          <a:xfrm>
            <a:off x="9180333" y="2297271"/>
            <a:ext cx="1487200" cy="148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wrap="square" lIns="121899" tIns="121899" rIns="121899" bIns="121899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sp>
        <p:nvSpPr>
          <p:cNvPr id="2225" name="Google Shape;2225;p59"/>
          <p:cNvSpPr txBox="1"/>
          <p:nvPr/>
        </p:nvSpPr>
        <p:spPr>
          <a:xfrm>
            <a:off x="8857319" y="3945203"/>
            <a:ext cx="2438800" cy="6072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  <a:defRPr/>
            </a:pPr>
            <a:r>
              <a:rPr lang="en" sz="2400" b="1" dirty="0">
                <a:solidFill>
                  <a:schemeClr val="dk1"/>
                </a:solidFill>
                <a:latin typeface="Bauhaus 93" panose="04030905020B02020C02" pitchFamily="82" charset="0"/>
                <a:ea typeface="Kumbh Sans"/>
                <a:cs typeface="Kumbh Sans"/>
                <a:sym typeface="Kumbh Sans"/>
              </a:rPr>
              <a:t>PWM</a:t>
            </a:r>
          </a:p>
        </p:txBody>
      </p:sp>
      <p:sp>
        <p:nvSpPr>
          <p:cNvPr id="2226" name="Google Shape;2226;p59"/>
          <p:cNvSpPr txBox="1"/>
          <p:nvPr/>
        </p:nvSpPr>
        <p:spPr>
          <a:xfrm>
            <a:off x="8618333" y="4475811"/>
            <a:ext cx="2979300" cy="1038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algn="ctr">
              <a:defRPr/>
            </a:pPr>
            <a:r>
              <a:rPr lang="ko-KR" altLang="en-US" sz="2400" dirty="0" err="1">
                <a:solidFill>
                  <a:schemeClr val="dk1"/>
                </a:solidFill>
                <a:latin typeface="Bauhaus 93" panose="04030905020B02020C02" pitchFamily="82" charset="0"/>
                <a:ea typeface="HY헤드라인M" panose="02030600000101010101" pitchFamily="18" charset="-127"/>
                <a:cs typeface="Kumbh Sans"/>
                <a:sym typeface="Kumbh Sans"/>
              </a:rPr>
              <a:t>Pulse</a:t>
            </a:r>
            <a:r>
              <a:rPr lang="ko-KR" altLang="en-US" sz="2400" dirty="0">
                <a:solidFill>
                  <a:schemeClr val="dk1"/>
                </a:solidFill>
                <a:latin typeface="Bauhaus 93" panose="04030905020B02020C02" pitchFamily="82" charset="0"/>
                <a:ea typeface="HY헤드라인M" panose="02030600000101010101" pitchFamily="18" charset="-127"/>
                <a:cs typeface="Kumbh Sans"/>
                <a:sym typeface="Kumbh Sans"/>
              </a:rPr>
              <a:t> </a:t>
            </a:r>
            <a:r>
              <a:rPr lang="ko-KR" altLang="en-US" sz="2400" dirty="0" err="1">
                <a:solidFill>
                  <a:schemeClr val="dk1"/>
                </a:solidFill>
                <a:latin typeface="Bauhaus 93" panose="04030905020B02020C02" pitchFamily="82" charset="0"/>
                <a:ea typeface="HY헤드라인M" panose="02030600000101010101" pitchFamily="18" charset="-127"/>
                <a:cs typeface="Kumbh Sans"/>
                <a:sym typeface="Kumbh Sans"/>
              </a:rPr>
              <a:t>Width</a:t>
            </a:r>
            <a:r>
              <a:rPr lang="ko-KR" altLang="en-US" sz="2400" dirty="0">
                <a:solidFill>
                  <a:schemeClr val="dk1"/>
                </a:solidFill>
                <a:latin typeface="Bauhaus 93" panose="04030905020B02020C02" pitchFamily="82" charset="0"/>
                <a:ea typeface="HY헤드라인M" panose="02030600000101010101" pitchFamily="18" charset="-127"/>
                <a:cs typeface="Kumbh Sans"/>
                <a:sym typeface="Kumbh Sans"/>
              </a:rPr>
              <a:t> </a:t>
            </a:r>
            <a:r>
              <a:rPr lang="ko-KR" altLang="en-US" sz="2400" dirty="0" err="1">
                <a:solidFill>
                  <a:schemeClr val="dk1"/>
                </a:solidFill>
                <a:latin typeface="Bauhaus 93" panose="04030905020B02020C02" pitchFamily="82" charset="0"/>
                <a:ea typeface="HY헤드라인M" panose="02030600000101010101" pitchFamily="18" charset="-127"/>
                <a:cs typeface="Kumbh Sans"/>
                <a:sym typeface="Kumbh Sans"/>
              </a:rPr>
              <a:t>Modulation</a:t>
            </a:r>
            <a:r>
              <a:rPr lang="ko-KR" altLang="en-US" sz="2400" dirty="0" err="1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umbh Sans"/>
                <a:sym typeface="Kumbh Sans"/>
              </a:rPr>
              <a:t>의</a:t>
            </a:r>
            <a:r>
              <a:rPr lang="ko-KR" altLang="en-US" sz="24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umbh Sans"/>
                <a:sym typeface="Kumbh Sans"/>
              </a:rPr>
              <a:t> 약자로 일정한 주기 내에 </a:t>
            </a:r>
            <a:r>
              <a:rPr lang="ko-KR" altLang="en-US" sz="2400" dirty="0" err="1">
                <a:solidFill>
                  <a:schemeClr val="dk1"/>
                </a:solidFill>
                <a:latin typeface="Bauhaus 93" panose="04030905020B02020C02" pitchFamily="82" charset="0"/>
                <a:ea typeface="HY헤드라인M" panose="02030600000101010101" pitchFamily="18" charset="-127"/>
                <a:cs typeface="Kumbh Sans"/>
                <a:sym typeface="Kumbh Sans"/>
              </a:rPr>
              <a:t>Duty</a:t>
            </a:r>
            <a:r>
              <a:rPr lang="ko-KR" altLang="en-US" sz="2400" dirty="0" err="1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umbh Sans"/>
                <a:sym typeface="Kumbh Sans"/>
              </a:rPr>
              <a:t>비를</a:t>
            </a:r>
            <a:r>
              <a:rPr lang="ko-KR" altLang="en-US" sz="24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umbh Sans"/>
                <a:sym typeface="Kumbh Sans"/>
              </a:rPr>
              <a:t> 변경하여 평균전압을 제어하는 방법</a:t>
            </a:r>
          </a:p>
        </p:txBody>
      </p:sp>
      <p:cxnSp>
        <p:nvCxnSpPr>
          <p:cNvPr id="2227" name="Google Shape;2227;p59"/>
          <p:cNvCxnSpPr>
            <a:endCxn id="2215" idx="2"/>
          </p:cNvCxnSpPr>
          <p:nvPr/>
        </p:nvCxnSpPr>
        <p:spPr>
          <a:xfrm rot="5400000" flipH="1" flipV="1">
            <a:off x="1712061" y="4137045"/>
            <a:ext cx="731247" cy="26100"/>
          </a:xfrm>
          <a:prstGeom prst="straightConnector1">
            <a:avLst/>
          </a:prstGeom>
          <a:noFill/>
          <a:ln w="19050" cap="rnd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229" name="Google Shape;2229;p59"/>
          <p:cNvCxnSpPr>
            <a:stCxn id="2222" idx="0"/>
            <a:endCxn id="2221" idx="2"/>
          </p:cNvCxnSpPr>
          <p:nvPr/>
        </p:nvCxnSpPr>
        <p:spPr>
          <a:xfrm flipH="1" flipV="1">
            <a:off x="7312867" y="3784471"/>
            <a:ext cx="6542" cy="149836"/>
          </a:xfrm>
          <a:prstGeom prst="straightConnector1">
            <a:avLst/>
          </a:prstGeom>
          <a:noFill/>
          <a:ln w="19050" cap="rnd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230" name="Google Shape;2230;p59"/>
          <p:cNvCxnSpPr>
            <a:endCxn id="2224" idx="2"/>
          </p:cNvCxnSpPr>
          <p:nvPr/>
        </p:nvCxnSpPr>
        <p:spPr>
          <a:xfrm rot="10800000" flipH="1">
            <a:off x="9923533" y="3784471"/>
            <a:ext cx="400" cy="731200"/>
          </a:xfrm>
          <a:prstGeom prst="straightConnector1">
            <a:avLst/>
          </a:prstGeom>
          <a:noFill/>
          <a:ln w="19050" cap="rnd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231" name="Google Shape;2231;p59"/>
          <p:cNvCxnSpPr>
            <a:stCxn id="2215" idx="3"/>
            <a:endCxn id="2218" idx="1"/>
          </p:cNvCxnSpPr>
          <p:nvPr/>
        </p:nvCxnSpPr>
        <p:spPr>
          <a:xfrm>
            <a:off x="2834333" y="3040871"/>
            <a:ext cx="1124000" cy="0"/>
          </a:xfrm>
          <a:prstGeom prst="straightConnector1">
            <a:avLst/>
          </a:prstGeom>
          <a:noFill/>
          <a:ln w="19050" cap="rnd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232" name="Google Shape;2232;p59"/>
          <p:cNvCxnSpPr>
            <a:stCxn id="2218" idx="3"/>
            <a:endCxn id="2221" idx="1"/>
          </p:cNvCxnSpPr>
          <p:nvPr/>
        </p:nvCxnSpPr>
        <p:spPr>
          <a:xfrm>
            <a:off x="5445400" y="3040871"/>
            <a:ext cx="1124000" cy="0"/>
          </a:xfrm>
          <a:prstGeom prst="straightConnector1">
            <a:avLst/>
          </a:prstGeom>
          <a:noFill/>
          <a:ln w="19050" cap="rnd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233" name="Google Shape;2233;p59"/>
          <p:cNvCxnSpPr>
            <a:endCxn id="2224" idx="1"/>
          </p:cNvCxnSpPr>
          <p:nvPr/>
        </p:nvCxnSpPr>
        <p:spPr>
          <a:xfrm>
            <a:off x="8056333" y="3040871"/>
            <a:ext cx="1124000" cy="0"/>
          </a:xfrm>
          <a:prstGeom prst="straightConnector1">
            <a:avLst/>
          </a:prstGeom>
          <a:noFill/>
          <a:ln w="19050" cap="rnd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2234" name="그림 22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00054" y="2297271"/>
            <a:ext cx="1803028" cy="1487364"/>
          </a:xfrm>
          <a:prstGeom prst="rect">
            <a:avLst/>
          </a:prstGeom>
        </p:spPr>
      </p:pic>
      <p:pic>
        <p:nvPicPr>
          <p:cNvPr id="2235" name="그림 22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49077" y="2246471"/>
            <a:ext cx="1631575" cy="1604681"/>
          </a:xfrm>
          <a:prstGeom prst="rect">
            <a:avLst/>
          </a:prstGeom>
        </p:spPr>
      </p:pic>
      <p:pic>
        <p:nvPicPr>
          <p:cNvPr id="2236" name="그림 22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43576" y="2235750"/>
            <a:ext cx="2099633" cy="1651975"/>
          </a:xfrm>
          <a:prstGeom prst="rect">
            <a:avLst/>
          </a:prstGeom>
        </p:spPr>
      </p:pic>
      <p:pic>
        <p:nvPicPr>
          <p:cNvPr id="2237" name="그림 223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78902" y="2246471"/>
            <a:ext cx="2520020" cy="1630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xmlns="" xmlns:c="http://schemas.openxmlformats.org/drawingml/2006/chart" xmlns:dgm="http://schemas.openxmlformats.org/drawingml/2006/diagram" xmlns:dsp="http://schemas.microsoft.com/office/drawing/2008/diagram" xmlns:hp="http://schemas.haansoft.com/office/presentation/8.0" Requires="hp">
      <p:transition xmlns:mc="http://schemas.openxmlformats.org/markup-compatibility/2006" xmlns:hp="http://schemas.haansoft.com/office/presentation/8.0" spd="med" mc:Ignorable="hp" hp:hslDur="1000">
        <hp:hncExtTransition type="reveal" attr="SubType=softright"/>
      </p:transition>
    </mc:Choice>
    <mc:Choice Requires="p14">
      <p:transition spd="slow">
        <p14:reveal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5" grpId="0" animBg="1"/>
      <p:bldP spid="2216" grpId="0" animBg="1"/>
      <p:bldP spid="2217" grpId="0" animBg="1"/>
      <p:bldP spid="2218" grpId="0" animBg="1"/>
      <p:bldP spid="2219" grpId="0" animBg="1"/>
      <p:bldP spid="2220" grpId="0" animBg="1"/>
      <p:bldP spid="2221" grpId="0" animBg="1"/>
      <p:bldP spid="2222" grpId="0" animBg="1"/>
      <p:bldP spid="2223" grpId="0" animBg="1"/>
      <p:bldP spid="2224" grpId="0" animBg="1"/>
      <p:bldP spid="2225" grpId="0" animBg="1"/>
      <p:bldP spid="2226" grpId="0" animBg="1"/>
      <p:bldP spid="2227" grpId="0" animBg="1"/>
      <p:bldP spid="2229" grpId="0" animBg="1"/>
      <p:bldP spid="2230" grpId="0" animBg="1"/>
      <p:bldP spid="2231" grpId="0" animBg="1"/>
      <p:bldP spid="2232" grpId="0" animBg="1"/>
      <p:bldP spid="22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E5B0A5-E9AD-70C1-0BB6-32EB5A4CA177}"/>
              </a:ext>
            </a:extLst>
          </p:cNvPr>
          <p:cNvSpPr txBox="1"/>
          <p:nvPr/>
        </p:nvSpPr>
        <p:spPr>
          <a:xfrm>
            <a:off x="3046810" y="3244334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DE7C3B-2F88-F30E-AB96-05667F291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42699" y="-2910840"/>
            <a:ext cx="7101840" cy="126796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90EDB01-3E24-5E64-7495-C3E2A7A82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0053" y="2070854"/>
            <a:ext cx="2620373" cy="234695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D264DFE-0E3F-EA53-76BD-5D329DF37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92" y="1396659"/>
            <a:ext cx="1366861" cy="136686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ED7BABA-3CA0-CFFC-FACC-7A20132C9228}"/>
              </a:ext>
            </a:extLst>
          </p:cNvPr>
          <p:cNvSpPr txBox="1"/>
          <p:nvPr/>
        </p:nvSpPr>
        <p:spPr>
          <a:xfrm>
            <a:off x="9926320" y="5293360"/>
            <a:ext cx="23006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2023202037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최민재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2023202043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최은준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2023202051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변정욱 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2023202053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정민지 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2023202083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최우진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791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E5B0A5-E9AD-70C1-0BB6-32EB5A4CA177}"/>
              </a:ext>
            </a:extLst>
          </p:cNvPr>
          <p:cNvSpPr txBox="1"/>
          <p:nvPr/>
        </p:nvSpPr>
        <p:spPr>
          <a:xfrm>
            <a:off x="3046810" y="3244334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DE7C3B-2F88-F30E-AB96-05667F291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42699" y="-2910840"/>
            <a:ext cx="7101840" cy="12679680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90EDB01-3E24-5E64-7495-C3E2A7A82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147" y="0"/>
            <a:ext cx="2620373" cy="23469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5B9B57-D0F6-40BD-2810-84D4EE7E3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93063" y="490049"/>
            <a:ext cx="1366862" cy="13668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7EAF8F-4A54-F938-2CC3-7155CAFA0F2A}"/>
              </a:ext>
            </a:extLst>
          </p:cNvPr>
          <p:cNvSpPr txBox="1"/>
          <p:nvPr/>
        </p:nvSpPr>
        <p:spPr>
          <a:xfrm>
            <a:off x="-91440" y="0"/>
            <a:ext cx="12354560" cy="6858000"/>
          </a:xfrm>
          <a:custGeom>
            <a:avLst/>
            <a:gdLst/>
            <a:ahLst/>
            <a:cxnLst/>
            <a:rect l="l" t="t" r="r" b="b"/>
            <a:pathLst>
              <a:path w="12354560" h="6858000">
                <a:moveTo>
                  <a:pt x="8677121" y="4683487"/>
                </a:moveTo>
                <a:lnTo>
                  <a:pt x="8721523" y="4828096"/>
                </a:lnTo>
                <a:lnTo>
                  <a:pt x="8633183" y="4828096"/>
                </a:lnTo>
                <a:close/>
                <a:moveTo>
                  <a:pt x="5667222" y="4683487"/>
                </a:moveTo>
                <a:lnTo>
                  <a:pt x="5711624" y="4828096"/>
                </a:lnTo>
                <a:lnTo>
                  <a:pt x="5623283" y="4828096"/>
                </a:lnTo>
                <a:close/>
                <a:moveTo>
                  <a:pt x="8262349" y="4660986"/>
                </a:moveTo>
                <a:lnTo>
                  <a:pt x="8297747" y="4660986"/>
                </a:lnTo>
                <a:cubicBezTo>
                  <a:pt x="8320979" y="4660986"/>
                  <a:pt x="8336804" y="4665376"/>
                  <a:pt x="8345218" y="4674157"/>
                </a:cubicBezTo>
                <a:cubicBezTo>
                  <a:pt x="8353633" y="4682938"/>
                  <a:pt x="8357841" y="4693639"/>
                  <a:pt x="8357841" y="4706262"/>
                </a:cubicBezTo>
                <a:cubicBezTo>
                  <a:pt x="8357841" y="4719250"/>
                  <a:pt x="8352994" y="4729906"/>
                  <a:pt x="8343298" y="4738230"/>
                </a:cubicBezTo>
                <a:cubicBezTo>
                  <a:pt x="8333602" y="4746553"/>
                  <a:pt x="8316773" y="4750715"/>
                  <a:pt x="8292808" y="4750715"/>
                </a:cubicBezTo>
                <a:lnTo>
                  <a:pt x="8262349" y="4750715"/>
                </a:lnTo>
                <a:close/>
                <a:moveTo>
                  <a:pt x="9064644" y="4660437"/>
                </a:moveTo>
                <a:lnTo>
                  <a:pt x="9119250" y="4660437"/>
                </a:lnTo>
                <a:cubicBezTo>
                  <a:pt x="9141934" y="4660437"/>
                  <a:pt x="9157392" y="4663913"/>
                  <a:pt x="9165624" y="4670864"/>
                </a:cubicBezTo>
                <a:cubicBezTo>
                  <a:pt x="9173856" y="4677816"/>
                  <a:pt x="9177972" y="4687786"/>
                  <a:pt x="9177972" y="4700774"/>
                </a:cubicBezTo>
                <a:cubicBezTo>
                  <a:pt x="9177972" y="4709555"/>
                  <a:pt x="9175365" y="4717330"/>
                  <a:pt x="9170152" y="4724098"/>
                </a:cubicBezTo>
                <a:cubicBezTo>
                  <a:pt x="9164938" y="4730867"/>
                  <a:pt x="9158215" y="4735074"/>
                  <a:pt x="9149983" y="4736721"/>
                </a:cubicBezTo>
                <a:cubicBezTo>
                  <a:pt x="9133702" y="4740379"/>
                  <a:pt x="9122726" y="4742209"/>
                  <a:pt x="9117055" y="4742209"/>
                </a:cubicBezTo>
                <a:lnTo>
                  <a:pt x="9064644" y="4742209"/>
                </a:lnTo>
                <a:close/>
                <a:moveTo>
                  <a:pt x="6054745" y="4660437"/>
                </a:moveTo>
                <a:lnTo>
                  <a:pt x="6109351" y="4660437"/>
                </a:lnTo>
                <a:cubicBezTo>
                  <a:pt x="6132034" y="4660437"/>
                  <a:pt x="6147492" y="4663913"/>
                  <a:pt x="6155724" y="4670864"/>
                </a:cubicBezTo>
                <a:cubicBezTo>
                  <a:pt x="6163956" y="4677816"/>
                  <a:pt x="6168073" y="4687786"/>
                  <a:pt x="6168073" y="4700774"/>
                </a:cubicBezTo>
                <a:cubicBezTo>
                  <a:pt x="6168073" y="4709555"/>
                  <a:pt x="6165466" y="4717330"/>
                  <a:pt x="6160253" y="4724098"/>
                </a:cubicBezTo>
                <a:cubicBezTo>
                  <a:pt x="6155039" y="4730867"/>
                  <a:pt x="6148316" y="4735074"/>
                  <a:pt x="6140084" y="4736721"/>
                </a:cubicBezTo>
                <a:cubicBezTo>
                  <a:pt x="6123802" y="4740379"/>
                  <a:pt x="6112826" y="4742209"/>
                  <a:pt x="6107155" y="4742209"/>
                </a:cubicBezTo>
                <a:lnTo>
                  <a:pt x="6054745" y="4742209"/>
                </a:lnTo>
                <a:close/>
                <a:moveTo>
                  <a:pt x="2101870" y="4660437"/>
                </a:moveTo>
                <a:lnTo>
                  <a:pt x="2156476" y="4660437"/>
                </a:lnTo>
                <a:cubicBezTo>
                  <a:pt x="2179160" y="4660437"/>
                  <a:pt x="2194618" y="4663913"/>
                  <a:pt x="2202850" y="4670864"/>
                </a:cubicBezTo>
                <a:cubicBezTo>
                  <a:pt x="2211082" y="4677816"/>
                  <a:pt x="2215198" y="4687786"/>
                  <a:pt x="2215198" y="4700774"/>
                </a:cubicBezTo>
                <a:cubicBezTo>
                  <a:pt x="2215198" y="4709555"/>
                  <a:pt x="2212591" y="4717330"/>
                  <a:pt x="2207378" y="4724098"/>
                </a:cubicBezTo>
                <a:cubicBezTo>
                  <a:pt x="2202164" y="4730867"/>
                  <a:pt x="2195441" y="4735074"/>
                  <a:pt x="2187209" y="4736721"/>
                </a:cubicBezTo>
                <a:cubicBezTo>
                  <a:pt x="2170928" y="4740379"/>
                  <a:pt x="2159952" y="4742209"/>
                  <a:pt x="2154281" y="4742209"/>
                </a:cubicBezTo>
                <a:lnTo>
                  <a:pt x="2101870" y="4742209"/>
                </a:lnTo>
                <a:close/>
                <a:moveTo>
                  <a:pt x="10062918" y="4579214"/>
                </a:moveTo>
                <a:lnTo>
                  <a:pt x="10062918" y="4981487"/>
                </a:lnTo>
                <a:lnTo>
                  <a:pt x="10179813" y="4981487"/>
                </a:lnTo>
                <a:lnTo>
                  <a:pt x="10179813" y="4760611"/>
                </a:lnTo>
                <a:lnTo>
                  <a:pt x="10330460" y="4981487"/>
                </a:lnTo>
                <a:lnTo>
                  <a:pt x="10447630" y="4981487"/>
                </a:lnTo>
                <a:lnTo>
                  <a:pt x="10447630" y="4579214"/>
                </a:lnTo>
                <a:lnTo>
                  <a:pt x="10330460" y="4579214"/>
                </a:lnTo>
                <a:lnTo>
                  <a:pt x="10330460" y="4801771"/>
                </a:lnTo>
                <a:lnTo>
                  <a:pt x="10178990" y="4579214"/>
                </a:lnTo>
                <a:close/>
                <a:moveTo>
                  <a:pt x="9847959" y="4579214"/>
                </a:moveTo>
                <a:lnTo>
                  <a:pt x="9847959" y="4981487"/>
                </a:lnTo>
                <a:lnTo>
                  <a:pt x="9972538" y="4981487"/>
                </a:lnTo>
                <a:lnTo>
                  <a:pt x="9972538" y="4579214"/>
                </a:lnTo>
                <a:close/>
                <a:moveTo>
                  <a:pt x="9376844" y="4579214"/>
                </a:moveTo>
                <a:lnTo>
                  <a:pt x="9376844" y="4981487"/>
                </a:lnTo>
                <a:lnTo>
                  <a:pt x="9501148" y="4981487"/>
                </a:lnTo>
                <a:lnTo>
                  <a:pt x="9501148" y="4883324"/>
                </a:lnTo>
                <a:lnTo>
                  <a:pt x="9565371" y="4816053"/>
                </a:lnTo>
                <a:lnTo>
                  <a:pt x="9650188" y="4981487"/>
                </a:lnTo>
                <a:lnTo>
                  <a:pt x="9803264" y="4981487"/>
                </a:lnTo>
                <a:lnTo>
                  <a:pt x="9649883" y="4731053"/>
                </a:lnTo>
                <a:lnTo>
                  <a:pt x="9796679" y="4579214"/>
                </a:lnTo>
                <a:lnTo>
                  <a:pt x="9631356" y="4579214"/>
                </a:lnTo>
                <a:lnTo>
                  <a:pt x="9501148" y="4731233"/>
                </a:lnTo>
                <a:lnTo>
                  <a:pt x="9501148" y="4579214"/>
                </a:lnTo>
                <a:close/>
                <a:moveTo>
                  <a:pt x="8939791" y="4579214"/>
                </a:moveTo>
                <a:lnTo>
                  <a:pt x="8939791" y="4981487"/>
                </a:lnTo>
                <a:lnTo>
                  <a:pt x="9064644" y="4981487"/>
                </a:lnTo>
                <a:lnTo>
                  <a:pt x="9064644" y="4818218"/>
                </a:lnTo>
                <a:lnTo>
                  <a:pt x="9075620" y="4818218"/>
                </a:lnTo>
                <a:cubicBezTo>
                  <a:pt x="9086962" y="4818218"/>
                  <a:pt x="9097116" y="4821328"/>
                  <a:pt x="9106079" y="4827548"/>
                </a:cubicBezTo>
                <a:cubicBezTo>
                  <a:pt x="9112665" y="4832304"/>
                  <a:pt x="9120165" y="4842640"/>
                  <a:pt x="9128580" y="4858555"/>
                </a:cubicBezTo>
                <a:lnTo>
                  <a:pt x="9195024" y="4981487"/>
                </a:lnTo>
                <a:lnTo>
                  <a:pt x="9335479" y="4981487"/>
                </a:lnTo>
                <a:lnTo>
                  <a:pt x="9275282" y="4864922"/>
                </a:lnTo>
                <a:cubicBezTo>
                  <a:pt x="9272358" y="4859063"/>
                  <a:pt x="9266554" y="4850731"/>
                  <a:pt x="9257870" y="4839928"/>
                </a:cubicBezTo>
                <a:cubicBezTo>
                  <a:pt x="9249187" y="4829125"/>
                  <a:pt x="9242560" y="4822076"/>
                  <a:pt x="9237989" y="4818780"/>
                </a:cubicBezTo>
                <a:cubicBezTo>
                  <a:pt x="9231224" y="4813838"/>
                  <a:pt x="9220438" y="4808894"/>
                  <a:pt x="9205631" y="4803949"/>
                </a:cubicBezTo>
                <a:cubicBezTo>
                  <a:pt x="9224119" y="4799742"/>
                  <a:pt x="9238671" y="4794437"/>
                  <a:pt x="9249287" y="4788034"/>
                </a:cubicBezTo>
                <a:cubicBezTo>
                  <a:pt x="9265942" y="4777972"/>
                  <a:pt x="9279029" y="4764847"/>
                  <a:pt x="9288547" y="4748657"/>
                </a:cubicBezTo>
                <a:cubicBezTo>
                  <a:pt x="9298066" y="4732467"/>
                  <a:pt x="9302825" y="4713214"/>
                  <a:pt x="9302825" y="4690895"/>
                </a:cubicBezTo>
                <a:cubicBezTo>
                  <a:pt x="9302825" y="4665285"/>
                  <a:pt x="9296606" y="4643561"/>
                  <a:pt x="9284166" y="4625725"/>
                </a:cubicBezTo>
                <a:cubicBezTo>
                  <a:pt x="9271726" y="4607889"/>
                  <a:pt x="9255354" y="4595678"/>
                  <a:pt x="9235048" y="4589092"/>
                </a:cubicBezTo>
                <a:cubicBezTo>
                  <a:pt x="9214742" y="4582507"/>
                  <a:pt x="9185381" y="4579214"/>
                  <a:pt x="9146965" y="4579214"/>
                </a:cubicBezTo>
                <a:close/>
                <a:moveTo>
                  <a:pt x="8610853" y="4579214"/>
                </a:moveTo>
                <a:lnTo>
                  <a:pt x="8459658" y="4981487"/>
                </a:lnTo>
                <a:lnTo>
                  <a:pt x="8586578" y="4981487"/>
                </a:lnTo>
                <a:lnTo>
                  <a:pt x="8606184" y="4915082"/>
                </a:lnTo>
                <a:lnTo>
                  <a:pt x="8747308" y="4915082"/>
                </a:lnTo>
                <a:lnTo>
                  <a:pt x="8767434" y="4981487"/>
                </a:lnTo>
                <a:lnTo>
                  <a:pt x="8897603" y="4981487"/>
                </a:lnTo>
                <a:lnTo>
                  <a:pt x="8746442" y="4579214"/>
                </a:lnTo>
                <a:close/>
                <a:moveTo>
                  <a:pt x="8137496" y="4579214"/>
                </a:moveTo>
                <a:lnTo>
                  <a:pt x="8137496" y="4981487"/>
                </a:lnTo>
                <a:lnTo>
                  <a:pt x="8262349" y="4981487"/>
                </a:lnTo>
                <a:lnTo>
                  <a:pt x="8262349" y="4832212"/>
                </a:lnTo>
                <a:lnTo>
                  <a:pt x="8330401" y="4832212"/>
                </a:lnTo>
                <a:cubicBezTo>
                  <a:pt x="8380524" y="4832212"/>
                  <a:pt x="8417798" y="4820779"/>
                  <a:pt x="8442220" y="4797912"/>
                </a:cubicBezTo>
                <a:cubicBezTo>
                  <a:pt x="8466641" y="4775046"/>
                  <a:pt x="8478852" y="4743306"/>
                  <a:pt x="8478852" y="4702695"/>
                </a:cubicBezTo>
                <a:cubicBezTo>
                  <a:pt x="8478852" y="4663181"/>
                  <a:pt x="8467647" y="4632722"/>
                  <a:pt x="8445238" y="4611319"/>
                </a:cubicBezTo>
                <a:cubicBezTo>
                  <a:pt x="8422829" y="4589916"/>
                  <a:pt x="8389123" y="4579214"/>
                  <a:pt x="8344121" y="4579214"/>
                </a:cubicBezTo>
                <a:close/>
                <a:moveTo>
                  <a:pt x="7043494" y="4579214"/>
                </a:moveTo>
                <a:lnTo>
                  <a:pt x="7043494" y="4981487"/>
                </a:lnTo>
                <a:lnTo>
                  <a:pt x="7160389" y="4981487"/>
                </a:lnTo>
                <a:lnTo>
                  <a:pt x="7160389" y="4760611"/>
                </a:lnTo>
                <a:lnTo>
                  <a:pt x="7311035" y="4981487"/>
                </a:lnTo>
                <a:lnTo>
                  <a:pt x="7428205" y="4981487"/>
                </a:lnTo>
                <a:lnTo>
                  <a:pt x="7428205" y="4579214"/>
                </a:lnTo>
                <a:lnTo>
                  <a:pt x="7311035" y="4579214"/>
                </a:lnTo>
                <a:lnTo>
                  <a:pt x="7311035" y="4801771"/>
                </a:lnTo>
                <a:lnTo>
                  <a:pt x="7159565" y="4579214"/>
                </a:lnTo>
                <a:close/>
                <a:moveTo>
                  <a:pt x="6828535" y="4579214"/>
                </a:moveTo>
                <a:lnTo>
                  <a:pt x="6828535" y="4981487"/>
                </a:lnTo>
                <a:lnTo>
                  <a:pt x="6953113" y="4981487"/>
                </a:lnTo>
                <a:lnTo>
                  <a:pt x="6953113" y="4579214"/>
                </a:lnTo>
                <a:close/>
                <a:moveTo>
                  <a:pt x="5929893" y="4579214"/>
                </a:moveTo>
                <a:lnTo>
                  <a:pt x="5929893" y="4981487"/>
                </a:lnTo>
                <a:lnTo>
                  <a:pt x="6054745" y="4981487"/>
                </a:lnTo>
                <a:lnTo>
                  <a:pt x="6054745" y="4818218"/>
                </a:lnTo>
                <a:lnTo>
                  <a:pt x="6065721" y="4818218"/>
                </a:lnTo>
                <a:cubicBezTo>
                  <a:pt x="6077063" y="4818218"/>
                  <a:pt x="6087216" y="4821328"/>
                  <a:pt x="6096179" y="4827548"/>
                </a:cubicBezTo>
                <a:cubicBezTo>
                  <a:pt x="6102765" y="4832304"/>
                  <a:pt x="6110266" y="4842640"/>
                  <a:pt x="6118680" y="4858555"/>
                </a:cubicBezTo>
                <a:lnTo>
                  <a:pt x="6185124" y="4981487"/>
                </a:lnTo>
                <a:lnTo>
                  <a:pt x="6325579" y="4981487"/>
                </a:lnTo>
                <a:lnTo>
                  <a:pt x="6265382" y="4864922"/>
                </a:lnTo>
                <a:cubicBezTo>
                  <a:pt x="6262458" y="4859063"/>
                  <a:pt x="6256654" y="4850731"/>
                  <a:pt x="6247971" y="4839928"/>
                </a:cubicBezTo>
                <a:cubicBezTo>
                  <a:pt x="6239287" y="4829125"/>
                  <a:pt x="6232660" y="4822076"/>
                  <a:pt x="6228089" y="4818780"/>
                </a:cubicBezTo>
                <a:cubicBezTo>
                  <a:pt x="6221324" y="4813838"/>
                  <a:pt x="6210538" y="4808894"/>
                  <a:pt x="6195731" y="4803949"/>
                </a:cubicBezTo>
                <a:cubicBezTo>
                  <a:pt x="6214219" y="4799742"/>
                  <a:pt x="6228771" y="4794437"/>
                  <a:pt x="6239387" y="4788034"/>
                </a:cubicBezTo>
                <a:cubicBezTo>
                  <a:pt x="6256043" y="4777972"/>
                  <a:pt x="6269130" y="4764847"/>
                  <a:pt x="6278648" y="4748657"/>
                </a:cubicBezTo>
                <a:cubicBezTo>
                  <a:pt x="6288166" y="4732467"/>
                  <a:pt x="6292925" y="4713214"/>
                  <a:pt x="6292925" y="4690895"/>
                </a:cubicBezTo>
                <a:cubicBezTo>
                  <a:pt x="6292925" y="4665285"/>
                  <a:pt x="6286706" y="4643561"/>
                  <a:pt x="6274266" y="4625725"/>
                </a:cubicBezTo>
                <a:cubicBezTo>
                  <a:pt x="6261826" y="4607889"/>
                  <a:pt x="6245454" y="4595678"/>
                  <a:pt x="6225148" y="4589092"/>
                </a:cubicBezTo>
                <a:cubicBezTo>
                  <a:pt x="6204842" y="4582507"/>
                  <a:pt x="6175481" y="4579214"/>
                  <a:pt x="6137065" y="4579214"/>
                </a:cubicBezTo>
                <a:close/>
                <a:moveTo>
                  <a:pt x="5600954" y="4579214"/>
                </a:moveTo>
                <a:lnTo>
                  <a:pt x="5449759" y="4981487"/>
                </a:lnTo>
                <a:lnTo>
                  <a:pt x="5576678" y="4981487"/>
                </a:lnTo>
                <a:lnTo>
                  <a:pt x="5596285" y="4915082"/>
                </a:lnTo>
                <a:lnTo>
                  <a:pt x="5737409" y="4915082"/>
                </a:lnTo>
                <a:lnTo>
                  <a:pt x="5757535" y="4981487"/>
                </a:lnTo>
                <a:lnTo>
                  <a:pt x="5887704" y="4981487"/>
                </a:lnTo>
                <a:lnTo>
                  <a:pt x="5736542" y="4579214"/>
                </a:lnTo>
                <a:close/>
                <a:moveTo>
                  <a:pt x="5023920" y="4579214"/>
                </a:moveTo>
                <a:lnTo>
                  <a:pt x="5023920" y="4981487"/>
                </a:lnTo>
                <a:lnTo>
                  <a:pt x="5148224" y="4981487"/>
                </a:lnTo>
                <a:lnTo>
                  <a:pt x="5148224" y="4818767"/>
                </a:lnTo>
                <a:lnTo>
                  <a:pt x="5284053" y="4818767"/>
                </a:lnTo>
                <a:lnTo>
                  <a:pt x="5284053" y="4981487"/>
                </a:lnTo>
                <a:lnTo>
                  <a:pt x="5408905" y="4981487"/>
                </a:lnTo>
                <a:lnTo>
                  <a:pt x="5408905" y="4579214"/>
                </a:lnTo>
                <a:lnTo>
                  <a:pt x="5284053" y="4579214"/>
                </a:lnTo>
                <a:lnTo>
                  <a:pt x="5284053" y="4719982"/>
                </a:lnTo>
                <a:lnTo>
                  <a:pt x="5148224" y="4719982"/>
                </a:lnTo>
                <a:lnTo>
                  <a:pt x="5148224" y="4579214"/>
                </a:lnTo>
                <a:close/>
                <a:moveTo>
                  <a:pt x="3194296" y="4579214"/>
                </a:moveTo>
                <a:lnTo>
                  <a:pt x="3194296" y="4981487"/>
                </a:lnTo>
                <a:lnTo>
                  <a:pt x="3533457" y="4981487"/>
                </a:lnTo>
                <a:lnTo>
                  <a:pt x="3533457" y="4890386"/>
                </a:lnTo>
                <a:lnTo>
                  <a:pt x="3318875" y="4890386"/>
                </a:lnTo>
                <a:lnTo>
                  <a:pt x="3318875" y="4811083"/>
                </a:lnTo>
                <a:lnTo>
                  <a:pt x="3512328" y="4811083"/>
                </a:lnTo>
                <a:lnTo>
                  <a:pt x="3512328" y="4729037"/>
                </a:lnTo>
                <a:lnTo>
                  <a:pt x="3318875" y="4729037"/>
                </a:lnTo>
                <a:lnTo>
                  <a:pt x="3318875" y="4665102"/>
                </a:lnTo>
                <a:lnTo>
                  <a:pt x="3527420" y="4665102"/>
                </a:lnTo>
                <a:lnTo>
                  <a:pt x="3527420" y="4579214"/>
                </a:lnTo>
                <a:close/>
                <a:moveTo>
                  <a:pt x="2823096" y="4579214"/>
                </a:moveTo>
                <a:lnTo>
                  <a:pt x="2823096" y="4981487"/>
                </a:lnTo>
                <a:lnTo>
                  <a:pt x="3141402" y="4981487"/>
                </a:lnTo>
                <a:lnTo>
                  <a:pt x="3141402" y="4882428"/>
                </a:lnTo>
                <a:lnTo>
                  <a:pt x="2947400" y="4882428"/>
                </a:lnTo>
                <a:lnTo>
                  <a:pt x="2947400" y="4579214"/>
                </a:lnTo>
                <a:close/>
                <a:moveTo>
                  <a:pt x="2413247" y="4579214"/>
                </a:moveTo>
                <a:lnTo>
                  <a:pt x="2413247" y="4981487"/>
                </a:lnTo>
                <a:lnTo>
                  <a:pt x="2752407" y="4981487"/>
                </a:lnTo>
                <a:lnTo>
                  <a:pt x="2752407" y="4890386"/>
                </a:lnTo>
                <a:lnTo>
                  <a:pt x="2537825" y="4890386"/>
                </a:lnTo>
                <a:lnTo>
                  <a:pt x="2537825" y="4811083"/>
                </a:lnTo>
                <a:lnTo>
                  <a:pt x="2731278" y="4811083"/>
                </a:lnTo>
                <a:lnTo>
                  <a:pt x="2731278" y="4729037"/>
                </a:lnTo>
                <a:lnTo>
                  <a:pt x="2537825" y="4729037"/>
                </a:lnTo>
                <a:lnTo>
                  <a:pt x="2537825" y="4665102"/>
                </a:lnTo>
                <a:lnTo>
                  <a:pt x="2746370" y="4665102"/>
                </a:lnTo>
                <a:lnTo>
                  <a:pt x="2746370" y="4579214"/>
                </a:lnTo>
                <a:close/>
                <a:moveTo>
                  <a:pt x="1977018" y="4579214"/>
                </a:moveTo>
                <a:lnTo>
                  <a:pt x="1977018" y="4981487"/>
                </a:lnTo>
                <a:lnTo>
                  <a:pt x="2101870" y="4981487"/>
                </a:lnTo>
                <a:lnTo>
                  <a:pt x="2101870" y="4818218"/>
                </a:lnTo>
                <a:lnTo>
                  <a:pt x="2112846" y="4818218"/>
                </a:lnTo>
                <a:cubicBezTo>
                  <a:pt x="2124188" y="4818218"/>
                  <a:pt x="2134341" y="4821328"/>
                  <a:pt x="2143305" y="4827548"/>
                </a:cubicBezTo>
                <a:cubicBezTo>
                  <a:pt x="2149890" y="4832304"/>
                  <a:pt x="2157391" y="4842640"/>
                  <a:pt x="2165806" y="4858555"/>
                </a:cubicBezTo>
                <a:lnTo>
                  <a:pt x="2232250" y="4981487"/>
                </a:lnTo>
                <a:lnTo>
                  <a:pt x="2372705" y="4981487"/>
                </a:lnTo>
                <a:lnTo>
                  <a:pt x="2312508" y="4864922"/>
                </a:lnTo>
                <a:cubicBezTo>
                  <a:pt x="2309584" y="4859063"/>
                  <a:pt x="2303780" y="4850731"/>
                  <a:pt x="2295096" y="4839928"/>
                </a:cubicBezTo>
                <a:cubicBezTo>
                  <a:pt x="2286413" y="4829125"/>
                  <a:pt x="2279786" y="4822076"/>
                  <a:pt x="2275215" y="4818780"/>
                </a:cubicBezTo>
                <a:cubicBezTo>
                  <a:pt x="2268449" y="4813838"/>
                  <a:pt x="2257663" y="4808894"/>
                  <a:pt x="2242857" y="4803949"/>
                </a:cubicBezTo>
                <a:cubicBezTo>
                  <a:pt x="2261345" y="4799742"/>
                  <a:pt x="2275897" y="4794437"/>
                  <a:pt x="2286513" y="4788034"/>
                </a:cubicBezTo>
                <a:cubicBezTo>
                  <a:pt x="2303168" y="4777972"/>
                  <a:pt x="2316255" y="4764847"/>
                  <a:pt x="2325774" y="4748657"/>
                </a:cubicBezTo>
                <a:cubicBezTo>
                  <a:pt x="2335292" y="4732467"/>
                  <a:pt x="2340051" y="4713214"/>
                  <a:pt x="2340051" y="4690895"/>
                </a:cubicBezTo>
                <a:cubicBezTo>
                  <a:pt x="2340051" y="4665285"/>
                  <a:pt x="2333831" y="4643561"/>
                  <a:pt x="2321392" y="4625725"/>
                </a:cubicBezTo>
                <a:cubicBezTo>
                  <a:pt x="2308952" y="4607889"/>
                  <a:pt x="2292579" y="4595678"/>
                  <a:pt x="2272274" y="4589092"/>
                </a:cubicBezTo>
                <a:cubicBezTo>
                  <a:pt x="2251968" y="4582507"/>
                  <a:pt x="2222607" y="4579214"/>
                  <a:pt x="2184191" y="4579214"/>
                </a:cubicBezTo>
                <a:close/>
                <a:moveTo>
                  <a:pt x="1761235" y="4579214"/>
                </a:moveTo>
                <a:lnTo>
                  <a:pt x="1761235" y="4981487"/>
                </a:lnTo>
                <a:lnTo>
                  <a:pt x="1885814" y="4981487"/>
                </a:lnTo>
                <a:lnTo>
                  <a:pt x="1885814" y="4579214"/>
                </a:lnTo>
                <a:close/>
                <a:moveTo>
                  <a:pt x="1152886" y="4579214"/>
                </a:moveTo>
                <a:lnTo>
                  <a:pt x="1242384" y="4981487"/>
                </a:lnTo>
                <a:lnTo>
                  <a:pt x="1364278" y="4981487"/>
                </a:lnTo>
                <a:lnTo>
                  <a:pt x="1434560" y="4728214"/>
                </a:lnTo>
                <a:lnTo>
                  <a:pt x="1505115" y="4981487"/>
                </a:lnTo>
                <a:lnTo>
                  <a:pt x="1627010" y="4981487"/>
                </a:lnTo>
                <a:lnTo>
                  <a:pt x="1715684" y="4579214"/>
                </a:lnTo>
                <a:lnTo>
                  <a:pt x="1598232" y="4579214"/>
                </a:lnTo>
                <a:lnTo>
                  <a:pt x="1555678" y="4804116"/>
                </a:lnTo>
                <a:lnTo>
                  <a:pt x="1493312" y="4579214"/>
                </a:lnTo>
                <a:lnTo>
                  <a:pt x="1375671" y="4579214"/>
                </a:lnTo>
                <a:lnTo>
                  <a:pt x="1313459" y="4804416"/>
                </a:lnTo>
                <a:lnTo>
                  <a:pt x="1270952" y="4579214"/>
                </a:lnTo>
                <a:close/>
                <a:moveTo>
                  <a:pt x="10730232" y="4572354"/>
                </a:moveTo>
                <a:cubicBezTo>
                  <a:pt x="10684133" y="4572354"/>
                  <a:pt x="10647454" y="4578848"/>
                  <a:pt x="10620197" y="4591836"/>
                </a:cubicBezTo>
                <a:cubicBezTo>
                  <a:pt x="10585255" y="4608666"/>
                  <a:pt x="10558731" y="4633317"/>
                  <a:pt x="10540620" y="4665788"/>
                </a:cubicBezTo>
                <a:cubicBezTo>
                  <a:pt x="10522510" y="4698259"/>
                  <a:pt x="10513455" y="4736446"/>
                  <a:pt x="10513455" y="4780350"/>
                </a:cubicBezTo>
                <a:cubicBezTo>
                  <a:pt x="10513455" y="4822060"/>
                  <a:pt x="10521731" y="4859013"/>
                  <a:pt x="10538288" y="4891209"/>
                </a:cubicBezTo>
                <a:cubicBezTo>
                  <a:pt x="10554843" y="4923405"/>
                  <a:pt x="10578167" y="4947644"/>
                  <a:pt x="10608261" y="4963925"/>
                </a:cubicBezTo>
                <a:cubicBezTo>
                  <a:pt x="10638352" y="4980207"/>
                  <a:pt x="10677273" y="4988347"/>
                  <a:pt x="10725019" y="4988347"/>
                </a:cubicBezTo>
                <a:cubicBezTo>
                  <a:pt x="10763800" y="4988347"/>
                  <a:pt x="10797323" y="4983819"/>
                  <a:pt x="10825587" y="4974764"/>
                </a:cubicBezTo>
                <a:cubicBezTo>
                  <a:pt x="10853850" y="4965709"/>
                  <a:pt x="10886367" y="4948650"/>
                  <a:pt x="10923136" y="4923588"/>
                </a:cubicBezTo>
                <a:lnTo>
                  <a:pt x="10923136" y="4752087"/>
                </a:lnTo>
                <a:lnTo>
                  <a:pt x="10731055" y="4752087"/>
                </a:lnTo>
                <a:lnTo>
                  <a:pt x="10731055" y="4835780"/>
                </a:lnTo>
                <a:lnTo>
                  <a:pt x="10814199" y="4835780"/>
                </a:lnTo>
                <a:lnTo>
                  <a:pt x="10814199" y="4873647"/>
                </a:lnTo>
                <a:cubicBezTo>
                  <a:pt x="10797916" y="4883343"/>
                  <a:pt x="10783466" y="4890203"/>
                  <a:pt x="10770844" y="4894227"/>
                </a:cubicBezTo>
                <a:cubicBezTo>
                  <a:pt x="10758221" y="4898252"/>
                  <a:pt x="10744957" y="4900264"/>
                  <a:pt x="10731055" y="4900264"/>
                </a:cubicBezTo>
                <a:cubicBezTo>
                  <a:pt x="10701785" y="4900264"/>
                  <a:pt x="10678963" y="4890934"/>
                  <a:pt x="10662592" y="4872275"/>
                </a:cubicBezTo>
                <a:cubicBezTo>
                  <a:pt x="10646219" y="4853616"/>
                  <a:pt x="10638033" y="4822517"/>
                  <a:pt x="10638033" y="4778978"/>
                </a:cubicBezTo>
                <a:cubicBezTo>
                  <a:pt x="10638033" y="4738001"/>
                  <a:pt x="10646128" y="4708046"/>
                  <a:pt x="10662318" y="4689112"/>
                </a:cubicBezTo>
                <a:cubicBezTo>
                  <a:pt x="10678507" y="4670178"/>
                  <a:pt x="10700229" y="4660711"/>
                  <a:pt x="10727488" y="4660711"/>
                </a:cubicBezTo>
                <a:cubicBezTo>
                  <a:pt x="10745780" y="4660711"/>
                  <a:pt x="10760828" y="4664736"/>
                  <a:pt x="10772627" y="4672785"/>
                </a:cubicBezTo>
                <a:cubicBezTo>
                  <a:pt x="10784427" y="4680834"/>
                  <a:pt x="10792796" y="4692451"/>
                  <a:pt x="10797735" y="4707634"/>
                </a:cubicBezTo>
                <a:lnTo>
                  <a:pt x="10917647" y="4686231"/>
                </a:lnTo>
                <a:cubicBezTo>
                  <a:pt x="10910330" y="4660254"/>
                  <a:pt x="10899401" y="4638805"/>
                  <a:pt x="10884858" y="4621883"/>
                </a:cubicBezTo>
                <a:cubicBezTo>
                  <a:pt x="10870314" y="4604962"/>
                  <a:pt x="10852020" y="4592477"/>
                  <a:pt x="10829977" y="4584428"/>
                </a:cubicBezTo>
                <a:cubicBezTo>
                  <a:pt x="10807932" y="4576379"/>
                  <a:pt x="10774685" y="4572354"/>
                  <a:pt x="10730232" y="4572354"/>
                </a:cubicBezTo>
                <a:close/>
                <a:moveTo>
                  <a:pt x="7710806" y="4572354"/>
                </a:moveTo>
                <a:cubicBezTo>
                  <a:pt x="7664707" y="4572354"/>
                  <a:pt x="7628028" y="4578848"/>
                  <a:pt x="7600771" y="4591836"/>
                </a:cubicBezTo>
                <a:cubicBezTo>
                  <a:pt x="7565831" y="4608666"/>
                  <a:pt x="7539305" y="4633317"/>
                  <a:pt x="7521195" y="4665788"/>
                </a:cubicBezTo>
                <a:cubicBezTo>
                  <a:pt x="7503084" y="4698259"/>
                  <a:pt x="7494029" y="4736446"/>
                  <a:pt x="7494029" y="4780350"/>
                </a:cubicBezTo>
                <a:cubicBezTo>
                  <a:pt x="7494029" y="4822060"/>
                  <a:pt x="7502307" y="4859013"/>
                  <a:pt x="7518862" y="4891209"/>
                </a:cubicBezTo>
                <a:cubicBezTo>
                  <a:pt x="7535418" y="4923405"/>
                  <a:pt x="7558742" y="4947644"/>
                  <a:pt x="7588835" y="4963925"/>
                </a:cubicBezTo>
                <a:cubicBezTo>
                  <a:pt x="7618928" y="4980207"/>
                  <a:pt x="7657847" y="4988347"/>
                  <a:pt x="7705593" y="4988347"/>
                </a:cubicBezTo>
                <a:cubicBezTo>
                  <a:pt x="7744375" y="4988347"/>
                  <a:pt x="7777898" y="4983819"/>
                  <a:pt x="7806161" y="4974764"/>
                </a:cubicBezTo>
                <a:cubicBezTo>
                  <a:pt x="7834424" y="4965709"/>
                  <a:pt x="7866941" y="4948650"/>
                  <a:pt x="7903711" y="4923588"/>
                </a:cubicBezTo>
                <a:lnTo>
                  <a:pt x="7903711" y="4752087"/>
                </a:lnTo>
                <a:lnTo>
                  <a:pt x="7711629" y="4752087"/>
                </a:lnTo>
                <a:lnTo>
                  <a:pt x="7711629" y="4835780"/>
                </a:lnTo>
                <a:lnTo>
                  <a:pt x="7794773" y="4835780"/>
                </a:lnTo>
                <a:lnTo>
                  <a:pt x="7794773" y="4873647"/>
                </a:lnTo>
                <a:cubicBezTo>
                  <a:pt x="7778492" y="4883343"/>
                  <a:pt x="7764040" y="4890203"/>
                  <a:pt x="7751418" y="4894227"/>
                </a:cubicBezTo>
                <a:cubicBezTo>
                  <a:pt x="7738795" y="4898252"/>
                  <a:pt x="7725533" y="4900264"/>
                  <a:pt x="7711629" y="4900264"/>
                </a:cubicBezTo>
                <a:cubicBezTo>
                  <a:pt x="7682360" y="4900264"/>
                  <a:pt x="7659539" y="4890934"/>
                  <a:pt x="7643166" y="4872275"/>
                </a:cubicBezTo>
                <a:cubicBezTo>
                  <a:pt x="7626793" y="4853616"/>
                  <a:pt x="7618607" y="4822517"/>
                  <a:pt x="7618607" y="4778978"/>
                </a:cubicBezTo>
                <a:cubicBezTo>
                  <a:pt x="7618607" y="4738001"/>
                  <a:pt x="7626702" y="4708046"/>
                  <a:pt x="7642892" y="4689112"/>
                </a:cubicBezTo>
                <a:cubicBezTo>
                  <a:pt x="7659082" y="4670178"/>
                  <a:pt x="7680805" y="4660711"/>
                  <a:pt x="7708062" y="4660711"/>
                </a:cubicBezTo>
                <a:cubicBezTo>
                  <a:pt x="7726356" y="4660711"/>
                  <a:pt x="7741402" y="4664736"/>
                  <a:pt x="7753201" y="4672785"/>
                </a:cubicBezTo>
                <a:cubicBezTo>
                  <a:pt x="7765001" y="4680834"/>
                  <a:pt x="7773370" y="4692451"/>
                  <a:pt x="7778309" y="4707634"/>
                </a:cubicBezTo>
                <a:lnTo>
                  <a:pt x="7898223" y="4686231"/>
                </a:lnTo>
                <a:cubicBezTo>
                  <a:pt x="7890905" y="4660254"/>
                  <a:pt x="7879975" y="4638805"/>
                  <a:pt x="7865432" y="4621883"/>
                </a:cubicBezTo>
                <a:cubicBezTo>
                  <a:pt x="7850888" y="4604962"/>
                  <a:pt x="7832595" y="4592477"/>
                  <a:pt x="7810551" y="4584428"/>
                </a:cubicBezTo>
                <a:cubicBezTo>
                  <a:pt x="7788508" y="4576379"/>
                  <a:pt x="7755259" y="4572354"/>
                  <a:pt x="7710806" y="4572354"/>
                </a:cubicBezTo>
                <a:close/>
                <a:moveTo>
                  <a:pt x="6558281" y="4572354"/>
                </a:moveTo>
                <a:cubicBezTo>
                  <a:pt x="6512182" y="4572354"/>
                  <a:pt x="6475503" y="4578848"/>
                  <a:pt x="6448246" y="4591836"/>
                </a:cubicBezTo>
                <a:cubicBezTo>
                  <a:pt x="6413306" y="4608666"/>
                  <a:pt x="6386780" y="4633317"/>
                  <a:pt x="6368670" y="4665788"/>
                </a:cubicBezTo>
                <a:cubicBezTo>
                  <a:pt x="6350559" y="4698259"/>
                  <a:pt x="6341504" y="4736446"/>
                  <a:pt x="6341504" y="4780350"/>
                </a:cubicBezTo>
                <a:cubicBezTo>
                  <a:pt x="6341504" y="4822060"/>
                  <a:pt x="6349781" y="4859013"/>
                  <a:pt x="6366337" y="4891209"/>
                </a:cubicBezTo>
                <a:cubicBezTo>
                  <a:pt x="6382893" y="4923405"/>
                  <a:pt x="6406217" y="4947644"/>
                  <a:pt x="6436310" y="4963925"/>
                </a:cubicBezTo>
                <a:cubicBezTo>
                  <a:pt x="6466403" y="4980207"/>
                  <a:pt x="6505322" y="4988347"/>
                  <a:pt x="6553068" y="4988347"/>
                </a:cubicBezTo>
                <a:cubicBezTo>
                  <a:pt x="6591850" y="4988347"/>
                  <a:pt x="6625373" y="4983819"/>
                  <a:pt x="6653636" y="4974764"/>
                </a:cubicBezTo>
                <a:cubicBezTo>
                  <a:pt x="6681899" y="4965709"/>
                  <a:pt x="6714416" y="4948650"/>
                  <a:pt x="6751186" y="4923588"/>
                </a:cubicBezTo>
                <a:lnTo>
                  <a:pt x="6751186" y="4752087"/>
                </a:lnTo>
                <a:lnTo>
                  <a:pt x="6559104" y="4752087"/>
                </a:lnTo>
                <a:lnTo>
                  <a:pt x="6559104" y="4835780"/>
                </a:lnTo>
                <a:lnTo>
                  <a:pt x="6642248" y="4835780"/>
                </a:lnTo>
                <a:lnTo>
                  <a:pt x="6642248" y="4873647"/>
                </a:lnTo>
                <a:cubicBezTo>
                  <a:pt x="6625967" y="4883343"/>
                  <a:pt x="6611515" y="4890203"/>
                  <a:pt x="6598893" y="4894227"/>
                </a:cubicBezTo>
                <a:cubicBezTo>
                  <a:pt x="6586270" y="4898252"/>
                  <a:pt x="6573007" y="4900264"/>
                  <a:pt x="6559104" y="4900264"/>
                </a:cubicBezTo>
                <a:cubicBezTo>
                  <a:pt x="6529835" y="4900264"/>
                  <a:pt x="6507013" y="4890934"/>
                  <a:pt x="6490641" y="4872275"/>
                </a:cubicBezTo>
                <a:cubicBezTo>
                  <a:pt x="6474268" y="4853616"/>
                  <a:pt x="6466082" y="4822517"/>
                  <a:pt x="6466082" y="4778978"/>
                </a:cubicBezTo>
                <a:cubicBezTo>
                  <a:pt x="6466082" y="4738001"/>
                  <a:pt x="6474177" y="4708046"/>
                  <a:pt x="6490367" y="4689112"/>
                </a:cubicBezTo>
                <a:cubicBezTo>
                  <a:pt x="6506557" y="4670178"/>
                  <a:pt x="6528280" y="4660711"/>
                  <a:pt x="6555537" y="4660711"/>
                </a:cubicBezTo>
                <a:cubicBezTo>
                  <a:pt x="6573831" y="4660711"/>
                  <a:pt x="6588877" y="4664736"/>
                  <a:pt x="6600676" y="4672785"/>
                </a:cubicBezTo>
                <a:cubicBezTo>
                  <a:pt x="6612476" y="4680834"/>
                  <a:pt x="6620845" y="4692451"/>
                  <a:pt x="6625784" y="4707634"/>
                </a:cubicBezTo>
                <a:lnTo>
                  <a:pt x="6745698" y="4686231"/>
                </a:lnTo>
                <a:cubicBezTo>
                  <a:pt x="6738380" y="4660254"/>
                  <a:pt x="6727450" y="4638805"/>
                  <a:pt x="6712907" y="4621883"/>
                </a:cubicBezTo>
                <a:cubicBezTo>
                  <a:pt x="6698363" y="4604962"/>
                  <a:pt x="6680070" y="4592477"/>
                  <a:pt x="6658026" y="4584428"/>
                </a:cubicBezTo>
                <a:cubicBezTo>
                  <a:pt x="6635983" y="4576379"/>
                  <a:pt x="6602734" y="4572354"/>
                  <a:pt x="6558281" y="4572354"/>
                </a:cubicBezTo>
                <a:close/>
                <a:moveTo>
                  <a:pt x="4774009" y="4572354"/>
                </a:moveTo>
                <a:cubicBezTo>
                  <a:pt x="4709250" y="4572354"/>
                  <a:pt x="4659172" y="4590224"/>
                  <a:pt x="4623775" y="4625965"/>
                </a:cubicBezTo>
                <a:cubicBezTo>
                  <a:pt x="4588376" y="4661706"/>
                  <a:pt x="4570678" y="4712848"/>
                  <a:pt x="4570678" y="4779390"/>
                </a:cubicBezTo>
                <a:cubicBezTo>
                  <a:pt x="4570678" y="4829300"/>
                  <a:pt x="4580739" y="4870251"/>
                  <a:pt x="4600861" y="4902243"/>
                </a:cubicBezTo>
                <a:cubicBezTo>
                  <a:pt x="4620985" y="4934235"/>
                  <a:pt x="4644903" y="4956584"/>
                  <a:pt x="4672618" y="4969289"/>
                </a:cubicBezTo>
                <a:cubicBezTo>
                  <a:pt x="4700332" y="4981995"/>
                  <a:pt x="4736050" y="4988347"/>
                  <a:pt x="4779772" y="4988347"/>
                </a:cubicBezTo>
                <a:cubicBezTo>
                  <a:pt x="4815810" y="4988347"/>
                  <a:pt x="4845491" y="4983133"/>
                  <a:pt x="4868815" y="4972706"/>
                </a:cubicBezTo>
                <a:cubicBezTo>
                  <a:pt x="4892139" y="4962279"/>
                  <a:pt x="4911668" y="4946821"/>
                  <a:pt x="4927400" y="4926332"/>
                </a:cubicBezTo>
                <a:cubicBezTo>
                  <a:pt x="4943132" y="4905844"/>
                  <a:pt x="4954657" y="4880324"/>
                  <a:pt x="4961974" y="4849774"/>
                </a:cubicBezTo>
                <a:lnTo>
                  <a:pt x="4853037" y="4816846"/>
                </a:lnTo>
                <a:cubicBezTo>
                  <a:pt x="4847549" y="4842274"/>
                  <a:pt x="4838722" y="4861665"/>
                  <a:pt x="4826557" y="4875019"/>
                </a:cubicBezTo>
                <a:cubicBezTo>
                  <a:pt x="4814392" y="4888374"/>
                  <a:pt x="4796418" y="4895050"/>
                  <a:pt x="4772637" y="4895050"/>
                </a:cubicBezTo>
                <a:cubicBezTo>
                  <a:pt x="4748124" y="4895050"/>
                  <a:pt x="4729099" y="4886783"/>
                  <a:pt x="4715561" y="4870247"/>
                </a:cubicBezTo>
                <a:cubicBezTo>
                  <a:pt x="4702025" y="4853712"/>
                  <a:pt x="4695256" y="4823152"/>
                  <a:pt x="4695256" y="4778567"/>
                </a:cubicBezTo>
                <a:cubicBezTo>
                  <a:pt x="4695256" y="4742575"/>
                  <a:pt x="4700927" y="4716174"/>
                  <a:pt x="4712268" y="4699364"/>
                </a:cubicBezTo>
                <a:cubicBezTo>
                  <a:pt x="4727269" y="4676705"/>
                  <a:pt x="4748856" y="4665376"/>
                  <a:pt x="4777028" y="4665376"/>
                </a:cubicBezTo>
                <a:cubicBezTo>
                  <a:pt x="4789467" y="4665376"/>
                  <a:pt x="4800718" y="4667937"/>
                  <a:pt x="4810779" y="4673059"/>
                </a:cubicBezTo>
                <a:cubicBezTo>
                  <a:pt x="4820840" y="4678182"/>
                  <a:pt x="4829347" y="4685499"/>
                  <a:pt x="4836299" y="4695011"/>
                </a:cubicBezTo>
                <a:cubicBezTo>
                  <a:pt x="4840505" y="4700683"/>
                  <a:pt x="4844530" y="4709646"/>
                  <a:pt x="4848372" y="4721903"/>
                </a:cubicBezTo>
                <a:lnTo>
                  <a:pt x="4958132" y="4697481"/>
                </a:lnTo>
                <a:cubicBezTo>
                  <a:pt x="4944047" y="4655040"/>
                  <a:pt x="4922507" y="4623576"/>
                  <a:pt x="4893511" y="4603087"/>
                </a:cubicBezTo>
                <a:cubicBezTo>
                  <a:pt x="4864517" y="4582598"/>
                  <a:pt x="4824682" y="4572354"/>
                  <a:pt x="4774009" y="4572354"/>
                </a:cubicBezTo>
                <a:close/>
                <a:moveTo>
                  <a:pt x="4178088" y="4572354"/>
                </a:moveTo>
                <a:cubicBezTo>
                  <a:pt x="4136195" y="4572354"/>
                  <a:pt x="4103222" y="4577613"/>
                  <a:pt x="4079166" y="4588132"/>
                </a:cubicBezTo>
                <a:cubicBezTo>
                  <a:pt x="4055110" y="4598651"/>
                  <a:pt x="4037091" y="4613103"/>
                  <a:pt x="4025109" y="4631487"/>
                </a:cubicBezTo>
                <a:cubicBezTo>
                  <a:pt x="4013127" y="4649872"/>
                  <a:pt x="4007135" y="4669401"/>
                  <a:pt x="4007135" y="4690072"/>
                </a:cubicBezTo>
                <a:cubicBezTo>
                  <a:pt x="4007135" y="4721537"/>
                  <a:pt x="4018844" y="4747422"/>
                  <a:pt x="4042259" y="4767728"/>
                </a:cubicBezTo>
                <a:cubicBezTo>
                  <a:pt x="4065492" y="4788034"/>
                  <a:pt x="4104365" y="4804315"/>
                  <a:pt x="4158879" y="4816571"/>
                </a:cubicBezTo>
                <a:cubicBezTo>
                  <a:pt x="4192174" y="4823889"/>
                  <a:pt x="4213394" y="4831664"/>
                  <a:pt x="4222541" y="4839896"/>
                </a:cubicBezTo>
                <a:cubicBezTo>
                  <a:pt x="4231687" y="4848128"/>
                  <a:pt x="4236260" y="4857457"/>
                  <a:pt x="4236260" y="4867885"/>
                </a:cubicBezTo>
                <a:cubicBezTo>
                  <a:pt x="4236260" y="4878861"/>
                  <a:pt x="4231459" y="4888511"/>
                  <a:pt x="4221854" y="4896834"/>
                </a:cubicBezTo>
                <a:cubicBezTo>
                  <a:pt x="4212251" y="4905158"/>
                  <a:pt x="4198576" y="4909319"/>
                  <a:pt x="4180831" y="4909319"/>
                </a:cubicBezTo>
                <a:cubicBezTo>
                  <a:pt x="4157050" y="4909319"/>
                  <a:pt x="4138757" y="4901179"/>
                  <a:pt x="4125951" y="4884898"/>
                </a:cubicBezTo>
                <a:cubicBezTo>
                  <a:pt x="4118085" y="4874836"/>
                  <a:pt x="4112871" y="4860201"/>
                  <a:pt x="4110310" y="4840993"/>
                </a:cubicBezTo>
                <a:lnTo>
                  <a:pt x="3992044" y="4848402"/>
                </a:lnTo>
                <a:cubicBezTo>
                  <a:pt x="3995519" y="4889014"/>
                  <a:pt x="4010428" y="4922491"/>
                  <a:pt x="4036771" y="4948833"/>
                </a:cubicBezTo>
                <a:cubicBezTo>
                  <a:pt x="4063113" y="4975176"/>
                  <a:pt x="4110493" y="4988347"/>
                  <a:pt x="4178911" y="4988347"/>
                </a:cubicBezTo>
                <a:cubicBezTo>
                  <a:pt x="4217876" y="4988347"/>
                  <a:pt x="4250164" y="4982722"/>
                  <a:pt x="4275775" y="4971471"/>
                </a:cubicBezTo>
                <a:cubicBezTo>
                  <a:pt x="4301385" y="4960221"/>
                  <a:pt x="4321325" y="4943711"/>
                  <a:pt x="4335595" y="4921942"/>
                </a:cubicBezTo>
                <a:cubicBezTo>
                  <a:pt x="4349864" y="4900173"/>
                  <a:pt x="4356998" y="4876391"/>
                  <a:pt x="4356998" y="4850597"/>
                </a:cubicBezTo>
                <a:cubicBezTo>
                  <a:pt x="4356998" y="4828645"/>
                  <a:pt x="4351647" y="4808797"/>
                  <a:pt x="4340946" y="4791052"/>
                </a:cubicBezTo>
                <a:cubicBezTo>
                  <a:pt x="4330243" y="4773308"/>
                  <a:pt x="4313139" y="4758444"/>
                  <a:pt x="4289632" y="4746462"/>
                </a:cubicBezTo>
                <a:cubicBezTo>
                  <a:pt x="4266125" y="4734480"/>
                  <a:pt x="4227206" y="4722635"/>
                  <a:pt x="4172874" y="4710927"/>
                </a:cubicBezTo>
                <a:cubicBezTo>
                  <a:pt x="4150922" y="4706354"/>
                  <a:pt x="4137018" y="4701414"/>
                  <a:pt x="4131165" y="4696109"/>
                </a:cubicBezTo>
                <a:cubicBezTo>
                  <a:pt x="4125128" y="4690987"/>
                  <a:pt x="4122110" y="4685225"/>
                  <a:pt x="4122110" y="4678822"/>
                </a:cubicBezTo>
                <a:cubicBezTo>
                  <a:pt x="4122110" y="4670041"/>
                  <a:pt x="4125768" y="4662586"/>
                  <a:pt x="4133086" y="4656458"/>
                </a:cubicBezTo>
                <a:cubicBezTo>
                  <a:pt x="4140403" y="4650330"/>
                  <a:pt x="4151288" y="4647266"/>
                  <a:pt x="4165740" y="4647266"/>
                </a:cubicBezTo>
                <a:cubicBezTo>
                  <a:pt x="4183301" y="4647266"/>
                  <a:pt x="4197067" y="4651382"/>
                  <a:pt x="4207037" y="4659614"/>
                </a:cubicBezTo>
                <a:cubicBezTo>
                  <a:pt x="4217006" y="4667846"/>
                  <a:pt x="4223547" y="4681017"/>
                  <a:pt x="4226657" y="4699127"/>
                </a:cubicBezTo>
                <a:lnTo>
                  <a:pt x="4343826" y="4692267"/>
                </a:lnTo>
                <a:cubicBezTo>
                  <a:pt x="4338704" y="4650558"/>
                  <a:pt x="4322651" y="4620146"/>
                  <a:pt x="4295669" y="4601029"/>
                </a:cubicBezTo>
                <a:cubicBezTo>
                  <a:pt x="4268686" y="4581912"/>
                  <a:pt x="4229492" y="4572354"/>
                  <a:pt x="4178088" y="4572354"/>
                </a:cubicBezTo>
                <a:close/>
                <a:moveTo>
                  <a:pt x="3768513" y="4572354"/>
                </a:moveTo>
                <a:cubicBezTo>
                  <a:pt x="3726620" y="4572354"/>
                  <a:pt x="3693647" y="4577613"/>
                  <a:pt x="3669591" y="4588132"/>
                </a:cubicBezTo>
                <a:cubicBezTo>
                  <a:pt x="3645535" y="4598651"/>
                  <a:pt x="3627516" y="4613103"/>
                  <a:pt x="3615534" y="4631487"/>
                </a:cubicBezTo>
                <a:cubicBezTo>
                  <a:pt x="3603551" y="4649872"/>
                  <a:pt x="3597560" y="4669401"/>
                  <a:pt x="3597560" y="4690072"/>
                </a:cubicBezTo>
                <a:cubicBezTo>
                  <a:pt x="3597560" y="4721537"/>
                  <a:pt x="3609268" y="4747422"/>
                  <a:pt x="3632684" y="4767728"/>
                </a:cubicBezTo>
                <a:cubicBezTo>
                  <a:pt x="3655917" y="4788034"/>
                  <a:pt x="3694790" y="4804315"/>
                  <a:pt x="3749304" y="4816571"/>
                </a:cubicBezTo>
                <a:cubicBezTo>
                  <a:pt x="3782599" y="4823889"/>
                  <a:pt x="3803819" y="4831664"/>
                  <a:pt x="3812966" y="4839896"/>
                </a:cubicBezTo>
                <a:cubicBezTo>
                  <a:pt x="3822112" y="4848128"/>
                  <a:pt x="3826686" y="4857457"/>
                  <a:pt x="3826686" y="4867885"/>
                </a:cubicBezTo>
                <a:cubicBezTo>
                  <a:pt x="3826686" y="4878861"/>
                  <a:pt x="3821884" y="4888511"/>
                  <a:pt x="3812280" y="4896834"/>
                </a:cubicBezTo>
                <a:cubicBezTo>
                  <a:pt x="3802676" y="4905158"/>
                  <a:pt x="3789002" y="4909319"/>
                  <a:pt x="3771257" y="4909319"/>
                </a:cubicBezTo>
                <a:cubicBezTo>
                  <a:pt x="3747475" y="4909319"/>
                  <a:pt x="3729182" y="4901179"/>
                  <a:pt x="3716376" y="4884898"/>
                </a:cubicBezTo>
                <a:cubicBezTo>
                  <a:pt x="3708510" y="4874836"/>
                  <a:pt x="3703296" y="4860201"/>
                  <a:pt x="3700736" y="4840993"/>
                </a:cubicBezTo>
                <a:lnTo>
                  <a:pt x="3582468" y="4848402"/>
                </a:lnTo>
                <a:cubicBezTo>
                  <a:pt x="3585944" y="4889014"/>
                  <a:pt x="3600853" y="4922491"/>
                  <a:pt x="3627196" y="4948833"/>
                </a:cubicBezTo>
                <a:cubicBezTo>
                  <a:pt x="3653538" y="4975176"/>
                  <a:pt x="3700919" y="4988347"/>
                  <a:pt x="3769336" y="4988347"/>
                </a:cubicBezTo>
                <a:cubicBezTo>
                  <a:pt x="3808301" y="4988347"/>
                  <a:pt x="3840589" y="4982722"/>
                  <a:pt x="3866200" y="4971471"/>
                </a:cubicBezTo>
                <a:cubicBezTo>
                  <a:pt x="3891810" y="4960221"/>
                  <a:pt x="3911750" y="4943711"/>
                  <a:pt x="3926019" y="4921942"/>
                </a:cubicBezTo>
                <a:cubicBezTo>
                  <a:pt x="3940288" y="4900173"/>
                  <a:pt x="3947422" y="4876391"/>
                  <a:pt x="3947422" y="4850597"/>
                </a:cubicBezTo>
                <a:cubicBezTo>
                  <a:pt x="3947422" y="4828645"/>
                  <a:pt x="3942072" y="4808797"/>
                  <a:pt x="3931370" y="4791052"/>
                </a:cubicBezTo>
                <a:cubicBezTo>
                  <a:pt x="3920669" y="4773308"/>
                  <a:pt x="3903564" y="4758444"/>
                  <a:pt x="3880057" y="4746462"/>
                </a:cubicBezTo>
                <a:cubicBezTo>
                  <a:pt x="3856550" y="4734480"/>
                  <a:pt x="3817631" y="4722635"/>
                  <a:pt x="3763299" y="4710927"/>
                </a:cubicBezTo>
                <a:cubicBezTo>
                  <a:pt x="3741347" y="4706354"/>
                  <a:pt x="3727444" y="4701414"/>
                  <a:pt x="3721590" y="4696109"/>
                </a:cubicBezTo>
                <a:cubicBezTo>
                  <a:pt x="3715553" y="4690987"/>
                  <a:pt x="3712535" y="4685225"/>
                  <a:pt x="3712535" y="4678822"/>
                </a:cubicBezTo>
                <a:cubicBezTo>
                  <a:pt x="3712535" y="4670041"/>
                  <a:pt x="3716193" y="4662586"/>
                  <a:pt x="3723511" y="4656458"/>
                </a:cubicBezTo>
                <a:cubicBezTo>
                  <a:pt x="3730828" y="4650330"/>
                  <a:pt x="3741713" y="4647266"/>
                  <a:pt x="3756165" y="4647266"/>
                </a:cubicBezTo>
                <a:cubicBezTo>
                  <a:pt x="3773727" y="4647266"/>
                  <a:pt x="3787492" y="4651382"/>
                  <a:pt x="3797462" y="4659614"/>
                </a:cubicBezTo>
                <a:cubicBezTo>
                  <a:pt x="3807432" y="4667846"/>
                  <a:pt x="3813972" y="4681017"/>
                  <a:pt x="3817082" y="4699127"/>
                </a:cubicBezTo>
                <a:lnTo>
                  <a:pt x="3934252" y="4692267"/>
                </a:lnTo>
                <a:cubicBezTo>
                  <a:pt x="3929129" y="4650558"/>
                  <a:pt x="3913077" y="4620146"/>
                  <a:pt x="3886094" y="4601029"/>
                </a:cubicBezTo>
                <a:cubicBezTo>
                  <a:pt x="3859112" y="4581912"/>
                  <a:pt x="3819917" y="4572354"/>
                  <a:pt x="3768513" y="4572354"/>
                </a:cubicBezTo>
                <a:close/>
                <a:moveTo>
                  <a:pt x="2400852" y="2487165"/>
                </a:moveTo>
                <a:lnTo>
                  <a:pt x="2596520" y="3124428"/>
                </a:lnTo>
                <a:lnTo>
                  <a:pt x="2207225" y="3124428"/>
                </a:lnTo>
                <a:close/>
                <a:moveTo>
                  <a:pt x="586925" y="2388008"/>
                </a:moveTo>
                <a:lnTo>
                  <a:pt x="742916" y="2388008"/>
                </a:lnTo>
                <a:cubicBezTo>
                  <a:pt x="845297" y="2388008"/>
                  <a:pt x="915029" y="2407356"/>
                  <a:pt x="952112" y="2446051"/>
                </a:cubicBezTo>
                <a:cubicBezTo>
                  <a:pt x="989196" y="2484747"/>
                  <a:pt x="1007737" y="2531907"/>
                  <a:pt x="1007737" y="2587531"/>
                </a:cubicBezTo>
                <a:cubicBezTo>
                  <a:pt x="1007737" y="2644768"/>
                  <a:pt x="986374" y="2691726"/>
                  <a:pt x="943648" y="2728406"/>
                </a:cubicBezTo>
                <a:cubicBezTo>
                  <a:pt x="900922" y="2765086"/>
                  <a:pt x="826756" y="2783426"/>
                  <a:pt x="721150" y="2783426"/>
                </a:cubicBezTo>
                <a:lnTo>
                  <a:pt x="586925" y="2783426"/>
                </a:lnTo>
                <a:close/>
                <a:moveTo>
                  <a:pt x="4101799" y="2385590"/>
                </a:moveTo>
                <a:lnTo>
                  <a:pt x="4342436" y="2385590"/>
                </a:lnTo>
                <a:cubicBezTo>
                  <a:pt x="4442398" y="2385590"/>
                  <a:pt x="4510519" y="2400907"/>
                  <a:pt x="4546796" y="2431541"/>
                </a:cubicBezTo>
                <a:cubicBezTo>
                  <a:pt x="4583073" y="2462174"/>
                  <a:pt x="4601211" y="2506110"/>
                  <a:pt x="4601211" y="2563346"/>
                </a:cubicBezTo>
                <a:cubicBezTo>
                  <a:pt x="4601211" y="2602042"/>
                  <a:pt x="4589723" y="2636303"/>
                  <a:pt x="4566748" y="2666131"/>
                </a:cubicBezTo>
                <a:cubicBezTo>
                  <a:pt x="4543772" y="2695959"/>
                  <a:pt x="4514146" y="2714500"/>
                  <a:pt x="4477869" y="2721755"/>
                </a:cubicBezTo>
                <a:cubicBezTo>
                  <a:pt x="4406122" y="2737879"/>
                  <a:pt x="4357752" y="2745940"/>
                  <a:pt x="4332762" y="2745940"/>
                </a:cubicBezTo>
                <a:lnTo>
                  <a:pt x="4101799" y="2745940"/>
                </a:lnTo>
                <a:close/>
                <a:moveTo>
                  <a:pt x="8500972" y="2027658"/>
                </a:moveTo>
                <a:lnTo>
                  <a:pt x="8500972" y="3800387"/>
                </a:lnTo>
                <a:lnTo>
                  <a:pt x="9016103" y="3800387"/>
                </a:lnTo>
                <a:lnTo>
                  <a:pt x="9016103" y="2827034"/>
                </a:lnTo>
                <a:lnTo>
                  <a:pt x="9679970" y="3800387"/>
                </a:lnTo>
                <a:lnTo>
                  <a:pt x="10196310" y="3800387"/>
                </a:lnTo>
                <a:lnTo>
                  <a:pt x="10196310" y="2027658"/>
                </a:lnTo>
                <a:lnTo>
                  <a:pt x="9679970" y="2027658"/>
                </a:lnTo>
                <a:lnTo>
                  <a:pt x="9679970" y="3008418"/>
                </a:lnTo>
                <a:lnTo>
                  <a:pt x="9012475" y="2027658"/>
                </a:lnTo>
                <a:close/>
                <a:moveTo>
                  <a:pt x="7557085" y="2027658"/>
                </a:moveTo>
                <a:lnTo>
                  <a:pt x="7557085" y="3800387"/>
                </a:lnTo>
                <a:lnTo>
                  <a:pt x="8106075" y="3800387"/>
                </a:lnTo>
                <a:lnTo>
                  <a:pt x="8106075" y="2027658"/>
                </a:lnTo>
                <a:close/>
                <a:moveTo>
                  <a:pt x="5470813" y="2027658"/>
                </a:moveTo>
                <a:lnTo>
                  <a:pt x="5470813" y="3800387"/>
                </a:lnTo>
                <a:lnTo>
                  <a:pt x="6018594" y="3800387"/>
                </a:lnTo>
                <a:lnTo>
                  <a:pt x="6018594" y="3367805"/>
                </a:lnTo>
                <a:lnTo>
                  <a:pt x="6301610" y="3071355"/>
                </a:lnTo>
                <a:lnTo>
                  <a:pt x="6675375" y="3800387"/>
                </a:lnTo>
                <a:lnTo>
                  <a:pt x="7349954" y="3800387"/>
                </a:lnTo>
                <a:lnTo>
                  <a:pt x="6674033" y="2696777"/>
                </a:lnTo>
                <a:lnTo>
                  <a:pt x="7320932" y="2027658"/>
                </a:lnTo>
                <a:lnTo>
                  <a:pt x="6592391" y="2027658"/>
                </a:lnTo>
                <a:lnTo>
                  <a:pt x="6018594" y="2697571"/>
                </a:lnTo>
                <a:lnTo>
                  <a:pt x="6018594" y="2027658"/>
                </a:lnTo>
                <a:close/>
                <a:moveTo>
                  <a:pt x="3551601" y="2027658"/>
                </a:moveTo>
                <a:lnTo>
                  <a:pt x="3551601" y="3800387"/>
                </a:lnTo>
                <a:lnTo>
                  <a:pt x="4101799" y="3800387"/>
                </a:lnTo>
                <a:lnTo>
                  <a:pt x="4101799" y="3080896"/>
                </a:lnTo>
                <a:lnTo>
                  <a:pt x="4150168" y="3080896"/>
                </a:lnTo>
                <a:cubicBezTo>
                  <a:pt x="4200150" y="3080896"/>
                  <a:pt x="4244891" y="3094601"/>
                  <a:pt x="4284393" y="3122010"/>
                </a:cubicBezTo>
                <a:cubicBezTo>
                  <a:pt x="4313414" y="3142970"/>
                  <a:pt x="4346467" y="3188518"/>
                  <a:pt x="4383549" y="3258653"/>
                </a:cubicBezTo>
                <a:lnTo>
                  <a:pt x="4676353" y="3800387"/>
                </a:lnTo>
                <a:lnTo>
                  <a:pt x="5295307" y="3800387"/>
                </a:lnTo>
                <a:lnTo>
                  <a:pt x="5030033" y="3286711"/>
                </a:lnTo>
                <a:cubicBezTo>
                  <a:pt x="5017147" y="3260889"/>
                  <a:pt x="4991571" y="3224174"/>
                  <a:pt x="4953304" y="3176567"/>
                </a:cubicBezTo>
                <a:cubicBezTo>
                  <a:pt x="4915036" y="3128960"/>
                  <a:pt x="4885832" y="3097895"/>
                  <a:pt x="4865691" y="3083372"/>
                </a:cubicBezTo>
                <a:cubicBezTo>
                  <a:pt x="4835876" y="3061593"/>
                  <a:pt x="4788345" y="3039808"/>
                  <a:pt x="4723097" y="3018016"/>
                </a:cubicBezTo>
                <a:cubicBezTo>
                  <a:pt x="4804569" y="2999475"/>
                  <a:pt x="4868695" y="2976097"/>
                  <a:pt x="4915477" y="2947881"/>
                </a:cubicBezTo>
                <a:cubicBezTo>
                  <a:pt x="4988875" y="2903543"/>
                  <a:pt x="5046546" y="2845701"/>
                  <a:pt x="5088491" y="2774357"/>
                </a:cubicBezTo>
                <a:cubicBezTo>
                  <a:pt x="5130436" y="2703012"/>
                  <a:pt x="5151409" y="2618165"/>
                  <a:pt x="5151409" y="2519814"/>
                </a:cubicBezTo>
                <a:cubicBezTo>
                  <a:pt x="5151409" y="2406953"/>
                  <a:pt x="5124000" y="2311222"/>
                  <a:pt x="5069182" y="2232622"/>
                </a:cubicBezTo>
                <a:cubicBezTo>
                  <a:pt x="5014363" y="2154023"/>
                  <a:pt x="4942212" y="2100212"/>
                  <a:pt x="4852730" y="2071190"/>
                </a:cubicBezTo>
                <a:cubicBezTo>
                  <a:pt x="4763247" y="2042169"/>
                  <a:pt x="4633860" y="2027658"/>
                  <a:pt x="4464568" y="2027658"/>
                </a:cubicBezTo>
                <a:close/>
                <a:moveTo>
                  <a:pt x="2108823" y="2027658"/>
                </a:moveTo>
                <a:lnTo>
                  <a:pt x="1442539" y="3800387"/>
                </a:lnTo>
                <a:lnTo>
                  <a:pt x="2001844" y="3800387"/>
                </a:lnTo>
                <a:lnTo>
                  <a:pt x="2088247" y="3507754"/>
                </a:lnTo>
                <a:lnTo>
                  <a:pt x="2710150" y="3507754"/>
                </a:lnTo>
                <a:lnTo>
                  <a:pt x="2798839" y="3800387"/>
                </a:lnTo>
                <a:lnTo>
                  <a:pt x="3372467" y="3800387"/>
                </a:lnTo>
                <a:lnTo>
                  <a:pt x="2706334" y="2027658"/>
                </a:lnTo>
                <a:close/>
                <a:moveTo>
                  <a:pt x="36726" y="2027658"/>
                </a:moveTo>
                <a:lnTo>
                  <a:pt x="36726" y="3800387"/>
                </a:lnTo>
                <a:lnTo>
                  <a:pt x="586925" y="3800387"/>
                </a:lnTo>
                <a:lnTo>
                  <a:pt x="586925" y="3142567"/>
                </a:lnTo>
                <a:lnTo>
                  <a:pt x="886814" y="3142567"/>
                </a:lnTo>
                <a:cubicBezTo>
                  <a:pt x="1107700" y="3142567"/>
                  <a:pt x="1271953" y="3092182"/>
                  <a:pt x="1379575" y="2991413"/>
                </a:cubicBezTo>
                <a:cubicBezTo>
                  <a:pt x="1487196" y="2890644"/>
                  <a:pt x="1541007" y="2750777"/>
                  <a:pt x="1541007" y="2571811"/>
                </a:cubicBezTo>
                <a:cubicBezTo>
                  <a:pt x="1541007" y="2397682"/>
                  <a:pt x="1491630" y="2263458"/>
                  <a:pt x="1392876" y="2169138"/>
                </a:cubicBezTo>
                <a:cubicBezTo>
                  <a:pt x="1294123" y="2074818"/>
                  <a:pt x="1145589" y="2027658"/>
                  <a:pt x="947276" y="2027658"/>
                </a:cubicBezTo>
                <a:close/>
                <a:moveTo>
                  <a:pt x="11451843" y="1997427"/>
                </a:moveTo>
                <a:cubicBezTo>
                  <a:pt x="11248692" y="1997427"/>
                  <a:pt x="11087058" y="2026046"/>
                  <a:pt x="10966942" y="2083283"/>
                </a:cubicBezTo>
                <a:cubicBezTo>
                  <a:pt x="10812968" y="2157449"/>
                  <a:pt x="10696075" y="2266078"/>
                  <a:pt x="10616266" y="2409170"/>
                </a:cubicBezTo>
                <a:cubicBezTo>
                  <a:pt x="10536457" y="2552262"/>
                  <a:pt x="10496552" y="2720546"/>
                  <a:pt x="10496552" y="2914023"/>
                </a:cubicBezTo>
                <a:cubicBezTo>
                  <a:pt x="10496552" y="3097825"/>
                  <a:pt x="10533031" y="3260668"/>
                  <a:pt x="10605987" y="3402551"/>
                </a:cubicBezTo>
                <a:cubicBezTo>
                  <a:pt x="10678943" y="3544434"/>
                  <a:pt x="10781728" y="3651249"/>
                  <a:pt x="10914341" y="3722996"/>
                </a:cubicBezTo>
                <a:cubicBezTo>
                  <a:pt x="11046954" y="3794744"/>
                  <a:pt x="11218462" y="3830618"/>
                  <a:pt x="11428867" y="3830618"/>
                </a:cubicBezTo>
                <a:cubicBezTo>
                  <a:pt x="11599771" y="3830618"/>
                  <a:pt x="11747499" y="3810665"/>
                  <a:pt x="11872050" y="3770761"/>
                </a:cubicBezTo>
                <a:cubicBezTo>
                  <a:pt x="11996600" y="3730856"/>
                  <a:pt x="12139894" y="3655683"/>
                  <a:pt x="12301930" y="3545240"/>
                </a:cubicBezTo>
                <a:lnTo>
                  <a:pt x="12301930" y="2789472"/>
                </a:lnTo>
                <a:lnTo>
                  <a:pt x="11455470" y="2789472"/>
                </a:lnTo>
                <a:lnTo>
                  <a:pt x="11455470" y="3158287"/>
                </a:lnTo>
                <a:lnTo>
                  <a:pt x="11821867" y="3158287"/>
                </a:lnTo>
                <a:lnTo>
                  <a:pt x="11821867" y="3325161"/>
                </a:lnTo>
                <a:cubicBezTo>
                  <a:pt x="11750120" y="3367886"/>
                  <a:pt x="11686433" y="3398117"/>
                  <a:pt x="11630809" y="3415852"/>
                </a:cubicBezTo>
                <a:cubicBezTo>
                  <a:pt x="11575184" y="3433588"/>
                  <a:pt x="11516739" y="3442456"/>
                  <a:pt x="11455470" y="3442456"/>
                </a:cubicBezTo>
                <a:cubicBezTo>
                  <a:pt x="11326485" y="3442456"/>
                  <a:pt x="11225919" y="3401342"/>
                  <a:pt x="11153768" y="3319114"/>
                </a:cubicBezTo>
                <a:cubicBezTo>
                  <a:pt x="11081617" y="3236887"/>
                  <a:pt x="11045542" y="3099841"/>
                  <a:pt x="11045542" y="2907977"/>
                </a:cubicBezTo>
                <a:cubicBezTo>
                  <a:pt x="11045542" y="2727398"/>
                  <a:pt x="11081214" y="2595391"/>
                  <a:pt x="11152559" y="2511954"/>
                </a:cubicBezTo>
                <a:cubicBezTo>
                  <a:pt x="11223903" y="2428517"/>
                  <a:pt x="11319635" y="2386799"/>
                  <a:pt x="11439750" y="2386799"/>
                </a:cubicBezTo>
                <a:cubicBezTo>
                  <a:pt x="11520366" y="2386799"/>
                  <a:pt x="11586672" y="2404534"/>
                  <a:pt x="11638669" y="2440005"/>
                </a:cubicBezTo>
                <a:cubicBezTo>
                  <a:pt x="11690665" y="2475476"/>
                  <a:pt x="11727547" y="2526667"/>
                  <a:pt x="11749313" y="2593577"/>
                </a:cubicBezTo>
                <a:lnTo>
                  <a:pt x="12277746" y="2499257"/>
                </a:lnTo>
                <a:cubicBezTo>
                  <a:pt x="12245499" y="2384784"/>
                  <a:pt x="12197332" y="2290262"/>
                  <a:pt x="12133243" y="2215693"/>
                </a:cubicBezTo>
                <a:cubicBezTo>
                  <a:pt x="12069154" y="2141124"/>
                  <a:pt x="11988538" y="2086104"/>
                  <a:pt x="11891397" y="2050633"/>
                </a:cubicBezTo>
                <a:cubicBezTo>
                  <a:pt x="11794257" y="2015163"/>
                  <a:pt x="11647738" y="1997427"/>
                  <a:pt x="11451843" y="1997427"/>
                </a:cubicBezTo>
                <a:close/>
                <a:moveTo>
                  <a:pt x="0" y="0"/>
                </a:moveTo>
                <a:lnTo>
                  <a:pt x="12354560" y="0"/>
                </a:lnTo>
                <a:lnTo>
                  <a:pt x="123545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4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87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B7EAF8F-4A54-F938-2CC3-7155CAFA0F2A}"/>
              </a:ext>
            </a:extLst>
          </p:cNvPr>
          <p:cNvSpPr txBox="1"/>
          <p:nvPr/>
        </p:nvSpPr>
        <p:spPr>
          <a:xfrm>
            <a:off x="-75262372" y="-45948600"/>
            <a:ext cx="258945012" cy="152820409"/>
          </a:xfrm>
          <a:custGeom>
            <a:avLst/>
            <a:gdLst/>
            <a:ahLst/>
            <a:cxnLst/>
            <a:rect l="l" t="t" r="r" b="b"/>
            <a:pathLst>
              <a:path w="12354560" h="6858000">
                <a:moveTo>
                  <a:pt x="8677121" y="4683487"/>
                </a:moveTo>
                <a:lnTo>
                  <a:pt x="8721523" y="4828096"/>
                </a:lnTo>
                <a:lnTo>
                  <a:pt x="8633183" y="4828096"/>
                </a:lnTo>
                <a:close/>
                <a:moveTo>
                  <a:pt x="5667222" y="4683487"/>
                </a:moveTo>
                <a:lnTo>
                  <a:pt x="5711624" y="4828096"/>
                </a:lnTo>
                <a:lnTo>
                  <a:pt x="5623283" y="4828096"/>
                </a:lnTo>
                <a:close/>
                <a:moveTo>
                  <a:pt x="8262349" y="4660986"/>
                </a:moveTo>
                <a:lnTo>
                  <a:pt x="8297747" y="4660986"/>
                </a:lnTo>
                <a:cubicBezTo>
                  <a:pt x="8320979" y="4660986"/>
                  <a:pt x="8336804" y="4665376"/>
                  <a:pt x="8345218" y="4674157"/>
                </a:cubicBezTo>
                <a:cubicBezTo>
                  <a:pt x="8353633" y="4682938"/>
                  <a:pt x="8357841" y="4693639"/>
                  <a:pt x="8357841" y="4706262"/>
                </a:cubicBezTo>
                <a:cubicBezTo>
                  <a:pt x="8357841" y="4719250"/>
                  <a:pt x="8352994" y="4729906"/>
                  <a:pt x="8343298" y="4738230"/>
                </a:cubicBezTo>
                <a:cubicBezTo>
                  <a:pt x="8333602" y="4746553"/>
                  <a:pt x="8316773" y="4750715"/>
                  <a:pt x="8292808" y="4750715"/>
                </a:cubicBezTo>
                <a:lnTo>
                  <a:pt x="8262349" y="4750715"/>
                </a:lnTo>
                <a:close/>
                <a:moveTo>
                  <a:pt x="9064644" y="4660437"/>
                </a:moveTo>
                <a:lnTo>
                  <a:pt x="9119250" y="4660437"/>
                </a:lnTo>
                <a:cubicBezTo>
                  <a:pt x="9141934" y="4660437"/>
                  <a:pt x="9157392" y="4663913"/>
                  <a:pt x="9165624" y="4670864"/>
                </a:cubicBezTo>
                <a:cubicBezTo>
                  <a:pt x="9173856" y="4677816"/>
                  <a:pt x="9177972" y="4687786"/>
                  <a:pt x="9177972" y="4700774"/>
                </a:cubicBezTo>
                <a:cubicBezTo>
                  <a:pt x="9177972" y="4709555"/>
                  <a:pt x="9175365" y="4717330"/>
                  <a:pt x="9170152" y="4724098"/>
                </a:cubicBezTo>
                <a:cubicBezTo>
                  <a:pt x="9164938" y="4730867"/>
                  <a:pt x="9158215" y="4735074"/>
                  <a:pt x="9149983" y="4736721"/>
                </a:cubicBezTo>
                <a:cubicBezTo>
                  <a:pt x="9133702" y="4740379"/>
                  <a:pt x="9122726" y="4742209"/>
                  <a:pt x="9117055" y="4742209"/>
                </a:cubicBezTo>
                <a:lnTo>
                  <a:pt x="9064644" y="4742209"/>
                </a:lnTo>
                <a:close/>
                <a:moveTo>
                  <a:pt x="6054745" y="4660437"/>
                </a:moveTo>
                <a:lnTo>
                  <a:pt x="6109351" y="4660437"/>
                </a:lnTo>
                <a:cubicBezTo>
                  <a:pt x="6132034" y="4660437"/>
                  <a:pt x="6147492" y="4663913"/>
                  <a:pt x="6155724" y="4670864"/>
                </a:cubicBezTo>
                <a:cubicBezTo>
                  <a:pt x="6163956" y="4677816"/>
                  <a:pt x="6168073" y="4687786"/>
                  <a:pt x="6168073" y="4700774"/>
                </a:cubicBezTo>
                <a:cubicBezTo>
                  <a:pt x="6168073" y="4709555"/>
                  <a:pt x="6165466" y="4717330"/>
                  <a:pt x="6160253" y="4724098"/>
                </a:cubicBezTo>
                <a:cubicBezTo>
                  <a:pt x="6155039" y="4730867"/>
                  <a:pt x="6148316" y="4735074"/>
                  <a:pt x="6140084" y="4736721"/>
                </a:cubicBezTo>
                <a:cubicBezTo>
                  <a:pt x="6123802" y="4740379"/>
                  <a:pt x="6112826" y="4742209"/>
                  <a:pt x="6107155" y="4742209"/>
                </a:cubicBezTo>
                <a:lnTo>
                  <a:pt x="6054745" y="4742209"/>
                </a:lnTo>
                <a:close/>
                <a:moveTo>
                  <a:pt x="2101870" y="4660437"/>
                </a:moveTo>
                <a:lnTo>
                  <a:pt x="2156476" y="4660437"/>
                </a:lnTo>
                <a:cubicBezTo>
                  <a:pt x="2179160" y="4660437"/>
                  <a:pt x="2194618" y="4663913"/>
                  <a:pt x="2202850" y="4670864"/>
                </a:cubicBezTo>
                <a:cubicBezTo>
                  <a:pt x="2211082" y="4677816"/>
                  <a:pt x="2215198" y="4687786"/>
                  <a:pt x="2215198" y="4700774"/>
                </a:cubicBezTo>
                <a:cubicBezTo>
                  <a:pt x="2215198" y="4709555"/>
                  <a:pt x="2212591" y="4717330"/>
                  <a:pt x="2207378" y="4724098"/>
                </a:cubicBezTo>
                <a:cubicBezTo>
                  <a:pt x="2202164" y="4730867"/>
                  <a:pt x="2195441" y="4735074"/>
                  <a:pt x="2187209" y="4736721"/>
                </a:cubicBezTo>
                <a:cubicBezTo>
                  <a:pt x="2170928" y="4740379"/>
                  <a:pt x="2159952" y="4742209"/>
                  <a:pt x="2154281" y="4742209"/>
                </a:cubicBezTo>
                <a:lnTo>
                  <a:pt x="2101870" y="4742209"/>
                </a:lnTo>
                <a:close/>
                <a:moveTo>
                  <a:pt x="10062918" y="4579214"/>
                </a:moveTo>
                <a:lnTo>
                  <a:pt x="10062918" y="4981487"/>
                </a:lnTo>
                <a:lnTo>
                  <a:pt x="10179813" y="4981487"/>
                </a:lnTo>
                <a:lnTo>
                  <a:pt x="10179813" y="4760611"/>
                </a:lnTo>
                <a:lnTo>
                  <a:pt x="10330460" y="4981487"/>
                </a:lnTo>
                <a:lnTo>
                  <a:pt x="10447630" y="4981487"/>
                </a:lnTo>
                <a:lnTo>
                  <a:pt x="10447630" y="4579214"/>
                </a:lnTo>
                <a:lnTo>
                  <a:pt x="10330460" y="4579214"/>
                </a:lnTo>
                <a:lnTo>
                  <a:pt x="10330460" y="4801771"/>
                </a:lnTo>
                <a:lnTo>
                  <a:pt x="10178990" y="4579214"/>
                </a:lnTo>
                <a:close/>
                <a:moveTo>
                  <a:pt x="9847959" y="4579214"/>
                </a:moveTo>
                <a:lnTo>
                  <a:pt x="9847959" y="4981487"/>
                </a:lnTo>
                <a:lnTo>
                  <a:pt x="9972538" y="4981487"/>
                </a:lnTo>
                <a:lnTo>
                  <a:pt x="9972538" y="4579214"/>
                </a:lnTo>
                <a:close/>
                <a:moveTo>
                  <a:pt x="9376844" y="4579214"/>
                </a:moveTo>
                <a:lnTo>
                  <a:pt x="9376844" y="4981487"/>
                </a:lnTo>
                <a:lnTo>
                  <a:pt x="9501148" y="4981487"/>
                </a:lnTo>
                <a:lnTo>
                  <a:pt x="9501148" y="4883324"/>
                </a:lnTo>
                <a:lnTo>
                  <a:pt x="9565371" y="4816053"/>
                </a:lnTo>
                <a:lnTo>
                  <a:pt x="9650188" y="4981487"/>
                </a:lnTo>
                <a:lnTo>
                  <a:pt x="9803264" y="4981487"/>
                </a:lnTo>
                <a:lnTo>
                  <a:pt x="9649883" y="4731053"/>
                </a:lnTo>
                <a:lnTo>
                  <a:pt x="9796679" y="4579214"/>
                </a:lnTo>
                <a:lnTo>
                  <a:pt x="9631356" y="4579214"/>
                </a:lnTo>
                <a:lnTo>
                  <a:pt x="9501148" y="4731233"/>
                </a:lnTo>
                <a:lnTo>
                  <a:pt x="9501148" y="4579214"/>
                </a:lnTo>
                <a:close/>
                <a:moveTo>
                  <a:pt x="8939791" y="4579214"/>
                </a:moveTo>
                <a:lnTo>
                  <a:pt x="8939791" y="4981487"/>
                </a:lnTo>
                <a:lnTo>
                  <a:pt x="9064644" y="4981487"/>
                </a:lnTo>
                <a:lnTo>
                  <a:pt x="9064644" y="4818218"/>
                </a:lnTo>
                <a:lnTo>
                  <a:pt x="9075620" y="4818218"/>
                </a:lnTo>
                <a:cubicBezTo>
                  <a:pt x="9086962" y="4818218"/>
                  <a:pt x="9097116" y="4821328"/>
                  <a:pt x="9106079" y="4827548"/>
                </a:cubicBezTo>
                <a:cubicBezTo>
                  <a:pt x="9112665" y="4832304"/>
                  <a:pt x="9120165" y="4842640"/>
                  <a:pt x="9128580" y="4858555"/>
                </a:cubicBezTo>
                <a:lnTo>
                  <a:pt x="9195024" y="4981487"/>
                </a:lnTo>
                <a:lnTo>
                  <a:pt x="9335479" y="4981487"/>
                </a:lnTo>
                <a:lnTo>
                  <a:pt x="9275282" y="4864922"/>
                </a:lnTo>
                <a:cubicBezTo>
                  <a:pt x="9272358" y="4859063"/>
                  <a:pt x="9266554" y="4850731"/>
                  <a:pt x="9257870" y="4839928"/>
                </a:cubicBezTo>
                <a:cubicBezTo>
                  <a:pt x="9249187" y="4829125"/>
                  <a:pt x="9242560" y="4822076"/>
                  <a:pt x="9237989" y="4818780"/>
                </a:cubicBezTo>
                <a:cubicBezTo>
                  <a:pt x="9231224" y="4813838"/>
                  <a:pt x="9220438" y="4808894"/>
                  <a:pt x="9205631" y="4803949"/>
                </a:cubicBezTo>
                <a:cubicBezTo>
                  <a:pt x="9224119" y="4799742"/>
                  <a:pt x="9238671" y="4794437"/>
                  <a:pt x="9249287" y="4788034"/>
                </a:cubicBezTo>
                <a:cubicBezTo>
                  <a:pt x="9265942" y="4777972"/>
                  <a:pt x="9279029" y="4764847"/>
                  <a:pt x="9288547" y="4748657"/>
                </a:cubicBezTo>
                <a:cubicBezTo>
                  <a:pt x="9298066" y="4732467"/>
                  <a:pt x="9302825" y="4713214"/>
                  <a:pt x="9302825" y="4690895"/>
                </a:cubicBezTo>
                <a:cubicBezTo>
                  <a:pt x="9302825" y="4665285"/>
                  <a:pt x="9296606" y="4643561"/>
                  <a:pt x="9284166" y="4625725"/>
                </a:cubicBezTo>
                <a:cubicBezTo>
                  <a:pt x="9271726" y="4607889"/>
                  <a:pt x="9255354" y="4595678"/>
                  <a:pt x="9235048" y="4589092"/>
                </a:cubicBezTo>
                <a:cubicBezTo>
                  <a:pt x="9214742" y="4582507"/>
                  <a:pt x="9185381" y="4579214"/>
                  <a:pt x="9146965" y="4579214"/>
                </a:cubicBezTo>
                <a:close/>
                <a:moveTo>
                  <a:pt x="8610853" y="4579214"/>
                </a:moveTo>
                <a:lnTo>
                  <a:pt x="8459658" y="4981487"/>
                </a:lnTo>
                <a:lnTo>
                  <a:pt x="8586578" y="4981487"/>
                </a:lnTo>
                <a:lnTo>
                  <a:pt x="8606184" y="4915082"/>
                </a:lnTo>
                <a:lnTo>
                  <a:pt x="8747308" y="4915082"/>
                </a:lnTo>
                <a:lnTo>
                  <a:pt x="8767434" y="4981487"/>
                </a:lnTo>
                <a:lnTo>
                  <a:pt x="8897603" y="4981487"/>
                </a:lnTo>
                <a:lnTo>
                  <a:pt x="8746442" y="4579214"/>
                </a:lnTo>
                <a:close/>
                <a:moveTo>
                  <a:pt x="8137496" y="4579214"/>
                </a:moveTo>
                <a:lnTo>
                  <a:pt x="8137496" y="4981487"/>
                </a:lnTo>
                <a:lnTo>
                  <a:pt x="8262349" y="4981487"/>
                </a:lnTo>
                <a:lnTo>
                  <a:pt x="8262349" y="4832212"/>
                </a:lnTo>
                <a:lnTo>
                  <a:pt x="8330401" y="4832212"/>
                </a:lnTo>
                <a:cubicBezTo>
                  <a:pt x="8380524" y="4832212"/>
                  <a:pt x="8417798" y="4820779"/>
                  <a:pt x="8442220" y="4797912"/>
                </a:cubicBezTo>
                <a:cubicBezTo>
                  <a:pt x="8466641" y="4775046"/>
                  <a:pt x="8478852" y="4743306"/>
                  <a:pt x="8478852" y="4702695"/>
                </a:cubicBezTo>
                <a:cubicBezTo>
                  <a:pt x="8478852" y="4663181"/>
                  <a:pt x="8467647" y="4632722"/>
                  <a:pt x="8445238" y="4611319"/>
                </a:cubicBezTo>
                <a:cubicBezTo>
                  <a:pt x="8422829" y="4589916"/>
                  <a:pt x="8389123" y="4579214"/>
                  <a:pt x="8344121" y="4579214"/>
                </a:cubicBezTo>
                <a:close/>
                <a:moveTo>
                  <a:pt x="7043494" y="4579214"/>
                </a:moveTo>
                <a:lnTo>
                  <a:pt x="7043494" y="4981487"/>
                </a:lnTo>
                <a:lnTo>
                  <a:pt x="7160389" y="4981487"/>
                </a:lnTo>
                <a:lnTo>
                  <a:pt x="7160389" y="4760611"/>
                </a:lnTo>
                <a:lnTo>
                  <a:pt x="7311035" y="4981487"/>
                </a:lnTo>
                <a:lnTo>
                  <a:pt x="7428205" y="4981487"/>
                </a:lnTo>
                <a:lnTo>
                  <a:pt x="7428205" y="4579214"/>
                </a:lnTo>
                <a:lnTo>
                  <a:pt x="7311035" y="4579214"/>
                </a:lnTo>
                <a:lnTo>
                  <a:pt x="7311035" y="4801771"/>
                </a:lnTo>
                <a:lnTo>
                  <a:pt x="7159565" y="4579214"/>
                </a:lnTo>
                <a:close/>
                <a:moveTo>
                  <a:pt x="6828535" y="4579214"/>
                </a:moveTo>
                <a:lnTo>
                  <a:pt x="6828535" y="4981487"/>
                </a:lnTo>
                <a:lnTo>
                  <a:pt x="6953113" y="4981487"/>
                </a:lnTo>
                <a:lnTo>
                  <a:pt x="6953113" y="4579214"/>
                </a:lnTo>
                <a:close/>
                <a:moveTo>
                  <a:pt x="5929893" y="4579214"/>
                </a:moveTo>
                <a:lnTo>
                  <a:pt x="5929893" y="4981487"/>
                </a:lnTo>
                <a:lnTo>
                  <a:pt x="6054745" y="4981487"/>
                </a:lnTo>
                <a:lnTo>
                  <a:pt x="6054745" y="4818218"/>
                </a:lnTo>
                <a:lnTo>
                  <a:pt x="6065721" y="4818218"/>
                </a:lnTo>
                <a:cubicBezTo>
                  <a:pt x="6077063" y="4818218"/>
                  <a:pt x="6087216" y="4821328"/>
                  <a:pt x="6096179" y="4827548"/>
                </a:cubicBezTo>
                <a:cubicBezTo>
                  <a:pt x="6102765" y="4832304"/>
                  <a:pt x="6110266" y="4842640"/>
                  <a:pt x="6118680" y="4858555"/>
                </a:cubicBezTo>
                <a:lnTo>
                  <a:pt x="6185124" y="4981487"/>
                </a:lnTo>
                <a:lnTo>
                  <a:pt x="6325579" y="4981487"/>
                </a:lnTo>
                <a:lnTo>
                  <a:pt x="6265382" y="4864922"/>
                </a:lnTo>
                <a:cubicBezTo>
                  <a:pt x="6262458" y="4859063"/>
                  <a:pt x="6256654" y="4850731"/>
                  <a:pt x="6247971" y="4839928"/>
                </a:cubicBezTo>
                <a:cubicBezTo>
                  <a:pt x="6239287" y="4829125"/>
                  <a:pt x="6232660" y="4822076"/>
                  <a:pt x="6228089" y="4818780"/>
                </a:cubicBezTo>
                <a:cubicBezTo>
                  <a:pt x="6221324" y="4813838"/>
                  <a:pt x="6210538" y="4808894"/>
                  <a:pt x="6195731" y="4803949"/>
                </a:cubicBezTo>
                <a:cubicBezTo>
                  <a:pt x="6214219" y="4799742"/>
                  <a:pt x="6228771" y="4794437"/>
                  <a:pt x="6239387" y="4788034"/>
                </a:cubicBezTo>
                <a:cubicBezTo>
                  <a:pt x="6256043" y="4777972"/>
                  <a:pt x="6269130" y="4764847"/>
                  <a:pt x="6278648" y="4748657"/>
                </a:cubicBezTo>
                <a:cubicBezTo>
                  <a:pt x="6288166" y="4732467"/>
                  <a:pt x="6292925" y="4713214"/>
                  <a:pt x="6292925" y="4690895"/>
                </a:cubicBezTo>
                <a:cubicBezTo>
                  <a:pt x="6292925" y="4665285"/>
                  <a:pt x="6286706" y="4643561"/>
                  <a:pt x="6274266" y="4625725"/>
                </a:cubicBezTo>
                <a:cubicBezTo>
                  <a:pt x="6261826" y="4607889"/>
                  <a:pt x="6245454" y="4595678"/>
                  <a:pt x="6225148" y="4589092"/>
                </a:cubicBezTo>
                <a:cubicBezTo>
                  <a:pt x="6204842" y="4582507"/>
                  <a:pt x="6175481" y="4579214"/>
                  <a:pt x="6137065" y="4579214"/>
                </a:cubicBezTo>
                <a:close/>
                <a:moveTo>
                  <a:pt x="5600954" y="4579214"/>
                </a:moveTo>
                <a:lnTo>
                  <a:pt x="5449759" y="4981487"/>
                </a:lnTo>
                <a:lnTo>
                  <a:pt x="5576678" y="4981487"/>
                </a:lnTo>
                <a:lnTo>
                  <a:pt x="5596285" y="4915082"/>
                </a:lnTo>
                <a:lnTo>
                  <a:pt x="5737409" y="4915082"/>
                </a:lnTo>
                <a:lnTo>
                  <a:pt x="5757535" y="4981487"/>
                </a:lnTo>
                <a:lnTo>
                  <a:pt x="5887704" y="4981487"/>
                </a:lnTo>
                <a:lnTo>
                  <a:pt x="5736542" y="4579214"/>
                </a:lnTo>
                <a:close/>
                <a:moveTo>
                  <a:pt x="5023920" y="4579214"/>
                </a:moveTo>
                <a:lnTo>
                  <a:pt x="5023920" y="4981487"/>
                </a:lnTo>
                <a:lnTo>
                  <a:pt x="5148224" y="4981487"/>
                </a:lnTo>
                <a:lnTo>
                  <a:pt x="5148224" y="4818767"/>
                </a:lnTo>
                <a:lnTo>
                  <a:pt x="5284053" y="4818767"/>
                </a:lnTo>
                <a:lnTo>
                  <a:pt x="5284053" y="4981487"/>
                </a:lnTo>
                <a:lnTo>
                  <a:pt x="5408905" y="4981487"/>
                </a:lnTo>
                <a:lnTo>
                  <a:pt x="5408905" y="4579214"/>
                </a:lnTo>
                <a:lnTo>
                  <a:pt x="5284053" y="4579214"/>
                </a:lnTo>
                <a:lnTo>
                  <a:pt x="5284053" y="4719982"/>
                </a:lnTo>
                <a:lnTo>
                  <a:pt x="5148224" y="4719982"/>
                </a:lnTo>
                <a:lnTo>
                  <a:pt x="5148224" y="4579214"/>
                </a:lnTo>
                <a:close/>
                <a:moveTo>
                  <a:pt x="3194296" y="4579214"/>
                </a:moveTo>
                <a:lnTo>
                  <a:pt x="3194296" y="4981487"/>
                </a:lnTo>
                <a:lnTo>
                  <a:pt x="3533457" y="4981487"/>
                </a:lnTo>
                <a:lnTo>
                  <a:pt x="3533457" y="4890386"/>
                </a:lnTo>
                <a:lnTo>
                  <a:pt x="3318875" y="4890386"/>
                </a:lnTo>
                <a:lnTo>
                  <a:pt x="3318875" y="4811083"/>
                </a:lnTo>
                <a:lnTo>
                  <a:pt x="3512328" y="4811083"/>
                </a:lnTo>
                <a:lnTo>
                  <a:pt x="3512328" y="4729037"/>
                </a:lnTo>
                <a:lnTo>
                  <a:pt x="3318875" y="4729037"/>
                </a:lnTo>
                <a:lnTo>
                  <a:pt x="3318875" y="4665102"/>
                </a:lnTo>
                <a:lnTo>
                  <a:pt x="3527420" y="4665102"/>
                </a:lnTo>
                <a:lnTo>
                  <a:pt x="3527420" y="4579214"/>
                </a:lnTo>
                <a:close/>
                <a:moveTo>
                  <a:pt x="2823096" y="4579214"/>
                </a:moveTo>
                <a:lnTo>
                  <a:pt x="2823096" y="4981487"/>
                </a:lnTo>
                <a:lnTo>
                  <a:pt x="3141402" y="4981487"/>
                </a:lnTo>
                <a:lnTo>
                  <a:pt x="3141402" y="4882428"/>
                </a:lnTo>
                <a:lnTo>
                  <a:pt x="2947400" y="4882428"/>
                </a:lnTo>
                <a:lnTo>
                  <a:pt x="2947400" y="4579214"/>
                </a:lnTo>
                <a:close/>
                <a:moveTo>
                  <a:pt x="2413247" y="4579214"/>
                </a:moveTo>
                <a:lnTo>
                  <a:pt x="2413247" y="4981487"/>
                </a:lnTo>
                <a:lnTo>
                  <a:pt x="2752407" y="4981487"/>
                </a:lnTo>
                <a:lnTo>
                  <a:pt x="2752407" y="4890386"/>
                </a:lnTo>
                <a:lnTo>
                  <a:pt x="2537825" y="4890386"/>
                </a:lnTo>
                <a:lnTo>
                  <a:pt x="2537825" y="4811083"/>
                </a:lnTo>
                <a:lnTo>
                  <a:pt x="2731278" y="4811083"/>
                </a:lnTo>
                <a:lnTo>
                  <a:pt x="2731278" y="4729037"/>
                </a:lnTo>
                <a:lnTo>
                  <a:pt x="2537825" y="4729037"/>
                </a:lnTo>
                <a:lnTo>
                  <a:pt x="2537825" y="4665102"/>
                </a:lnTo>
                <a:lnTo>
                  <a:pt x="2746370" y="4665102"/>
                </a:lnTo>
                <a:lnTo>
                  <a:pt x="2746370" y="4579214"/>
                </a:lnTo>
                <a:close/>
                <a:moveTo>
                  <a:pt x="1977018" y="4579214"/>
                </a:moveTo>
                <a:lnTo>
                  <a:pt x="1977018" y="4981487"/>
                </a:lnTo>
                <a:lnTo>
                  <a:pt x="2101870" y="4981487"/>
                </a:lnTo>
                <a:lnTo>
                  <a:pt x="2101870" y="4818218"/>
                </a:lnTo>
                <a:lnTo>
                  <a:pt x="2112846" y="4818218"/>
                </a:lnTo>
                <a:cubicBezTo>
                  <a:pt x="2124188" y="4818218"/>
                  <a:pt x="2134341" y="4821328"/>
                  <a:pt x="2143305" y="4827548"/>
                </a:cubicBezTo>
                <a:cubicBezTo>
                  <a:pt x="2149890" y="4832304"/>
                  <a:pt x="2157391" y="4842640"/>
                  <a:pt x="2165806" y="4858555"/>
                </a:cubicBezTo>
                <a:lnTo>
                  <a:pt x="2232250" y="4981487"/>
                </a:lnTo>
                <a:lnTo>
                  <a:pt x="2372705" y="4981487"/>
                </a:lnTo>
                <a:lnTo>
                  <a:pt x="2312508" y="4864922"/>
                </a:lnTo>
                <a:cubicBezTo>
                  <a:pt x="2309584" y="4859063"/>
                  <a:pt x="2303780" y="4850731"/>
                  <a:pt x="2295096" y="4839928"/>
                </a:cubicBezTo>
                <a:cubicBezTo>
                  <a:pt x="2286413" y="4829125"/>
                  <a:pt x="2279786" y="4822076"/>
                  <a:pt x="2275215" y="4818780"/>
                </a:cubicBezTo>
                <a:cubicBezTo>
                  <a:pt x="2268449" y="4813838"/>
                  <a:pt x="2257663" y="4808894"/>
                  <a:pt x="2242857" y="4803949"/>
                </a:cubicBezTo>
                <a:cubicBezTo>
                  <a:pt x="2261345" y="4799742"/>
                  <a:pt x="2275897" y="4794437"/>
                  <a:pt x="2286513" y="4788034"/>
                </a:cubicBezTo>
                <a:cubicBezTo>
                  <a:pt x="2303168" y="4777972"/>
                  <a:pt x="2316255" y="4764847"/>
                  <a:pt x="2325774" y="4748657"/>
                </a:cubicBezTo>
                <a:cubicBezTo>
                  <a:pt x="2335292" y="4732467"/>
                  <a:pt x="2340051" y="4713214"/>
                  <a:pt x="2340051" y="4690895"/>
                </a:cubicBezTo>
                <a:cubicBezTo>
                  <a:pt x="2340051" y="4665285"/>
                  <a:pt x="2333831" y="4643561"/>
                  <a:pt x="2321392" y="4625725"/>
                </a:cubicBezTo>
                <a:cubicBezTo>
                  <a:pt x="2308952" y="4607889"/>
                  <a:pt x="2292579" y="4595678"/>
                  <a:pt x="2272274" y="4589092"/>
                </a:cubicBezTo>
                <a:cubicBezTo>
                  <a:pt x="2251968" y="4582507"/>
                  <a:pt x="2222607" y="4579214"/>
                  <a:pt x="2184191" y="4579214"/>
                </a:cubicBezTo>
                <a:close/>
                <a:moveTo>
                  <a:pt x="1761235" y="4579214"/>
                </a:moveTo>
                <a:lnTo>
                  <a:pt x="1761235" y="4981487"/>
                </a:lnTo>
                <a:lnTo>
                  <a:pt x="1885814" y="4981487"/>
                </a:lnTo>
                <a:lnTo>
                  <a:pt x="1885814" y="4579214"/>
                </a:lnTo>
                <a:close/>
                <a:moveTo>
                  <a:pt x="1152886" y="4579214"/>
                </a:moveTo>
                <a:lnTo>
                  <a:pt x="1242384" y="4981487"/>
                </a:lnTo>
                <a:lnTo>
                  <a:pt x="1364278" y="4981487"/>
                </a:lnTo>
                <a:lnTo>
                  <a:pt x="1434560" y="4728214"/>
                </a:lnTo>
                <a:lnTo>
                  <a:pt x="1505115" y="4981487"/>
                </a:lnTo>
                <a:lnTo>
                  <a:pt x="1627010" y="4981487"/>
                </a:lnTo>
                <a:lnTo>
                  <a:pt x="1715684" y="4579214"/>
                </a:lnTo>
                <a:lnTo>
                  <a:pt x="1598232" y="4579214"/>
                </a:lnTo>
                <a:lnTo>
                  <a:pt x="1555678" y="4804116"/>
                </a:lnTo>
                <a:lnTo>
                  <a:pt x="1493312" y="4579214"/>
                </a:lnTo>
                <a:lnTo>
                  <a:pt x="1375671" y="4579214"/>
                </a:lnTo>
                <a:lnTo>
                  <a:pt x="1313459" y="4804416"/>
                </a:lnTo>
                <a:lnTo>
                  <a:pt x="1270952" y="4579214"/>
                </a:lnTo>
                <a:close/>
                <a:moveTo>
                  <a:pt x="10730232" y="4572354"/>
                </a:moveTo>
                <a:cubicBezTo>
                  <a:pt x="10684133" y="4572354"/>
                  <a:pt x="10647454" y="4578848"/>
                  <a:pt x="10620197" y="4591836"/>
                </a:cubicBezTo>
                <a:cubicBezTo>
                  <a:pt x="10585255" y="4608666"/>
                  <a:pt x="10558731" y="4633317"/>
                  <a:pt x="10540620" y="4665788"/>
                </a:cubicBezTo>
                <a:cubicBezTo>
                  <a:pt x="10522510" y="4698259"/>
                  <a:pt x="10513455" y="4736446"/>
                  <a:pt x="10513455" y="4780350"/>
                </a:cubicBezTo>
                <a:cubicBezTo>
                  <a:pt x="10513455" y="4822060"/>
                  <a:pt x="10521731" y="4859013"/>
                  <a:pt x="10538288" y="4891209"/>
                </a:cubicBezTo>
                <a:cubicBezTo>
                  <a:pt x="10554843" y="4923405"/>
                  <a:pt x="10578167" y="4947644"/>
                  <a:pt x="10608261" y="4963925"/>
                </a:cubicBezTo>
                <a:cubicBezTo>
                  <a:pt x="10638352" y="4980207"/>
                  <a:pt x="10677273" y="4988347"/>
                  <a:pt x="10725019" y="4988347"/>
                </a:cubicBezTo>
                <a:cubicBezTo>
                  <a:pt x="10763800" y="4988347"/>
                  <a:pt x="10797323" y="4983819"/>
                  <a:pt x="10825587" y="4974764"/>
                </a:cubicBezTo>
                <a:cubicBezTo>
                  <a:pt x="10853850" y="4965709"/>
                  <a:pt x="10886367" y="4948650"/>
                  <a:pt x="10923136" y="4923588"/>
                </a:cubicBezTo>
                <a:lnTo>
                  <a:pt x="10923136" y="4752087"/>
                </a:lnTo>
                <a:lnTo>
                  <a:pt x="10731055" y="4752087"/>
                </a:lnTo>
                <a:lnTo>
                  <a:pt x="10731055" y="4835780"/>
                </a:lnTo>
                <a:lnTo>
                  <a:pt x="10814199" y="4835780"/>
                </a:lnTo>
                <a:lnTo>
                  <a:pt x="10814199" y="4873647"/>
                </a:lnTo>
                <a:cubicBezTo>
                  <a:pt x="10797916" y="4883343"/>
                  <a:pt x="10783466" y="4890203"/>
                  <a:pt x="10770844" y="4894227"/>
                </a:cubicBezTo>
                <a:cubicBezTo>
                  <a:pt x="10758221" y="4898252"/>
                  <a:pt x="10744957" y="4900264"/>
                  <a:pt x="10731055" y="4900264"/>
                </a:cubicBezTo>
                <a:cubicBezTo>
                  <a:pt x="10701785" y="4900264"/>
                  <a:pt x="10678963" y="4890934"/>
                  <a:pt x="10662592" y="4872275"/>
                </a:cubicBezTo>
                <a:cubicBezTo>
                  <a:pt x="10646219" y="4853616"/>
                  <a:pt x="10638033" y="4822517"/>
                  <a:pt x="10638033" y="4778978"/>
                </a:cubicBezTo>
                <a:cubicBezTo>
                  <a:pt x="10638033" y="4738001"/>
                  <a:pt x="10646128" y="4708046"/>
                  <a:pt x="10662318" y="4689112"/>
                </a:cubicBezTo>
                <a:cubicBezTo>
                  <a:pt x="10678507" y="4670178"/>
                  <a:pt x="10700229" y="4660711"/>
                  <a:pt x="10727488" y="4660711"/>
                </a:cubicBezTo>
                <a:cubicBezTo>
                  <a:pt x="10745780" y="4660711"/>
                  <a:pt x="10760828" y="4664736"/>
                  <a:pt x="10772627" y="4672785"/>
                </a:cubicBezTo>
                <a:cubicBezTo>
                  <a:pt x="10784427" y="4680834"/>
                  <a:pt x="10792796" y="4692451"/>
                  <a:pt x="10797735" y="4707634"/>
                </a:cubicBezTo>
                <a:lnTo>
                  <a:pt x="10917647" y="4686231"/>
                </a:lnTo>
                <a:cubicBezTo>
                  <a:pt x="10910330" y="4660254"/>
                  <a:pt x="10899401" y="4638805"/>
                  <a:pt x="10884858" y="4621883"/>
                </a:cubicBezTo>
                <a:cubicBezTo>
                  <a:pt x="10870314" y="4604962"/>
                  <a:pt x="10852020" y="4592477"/>
                  <a:pt x="10829977" y="4584428"/>
                </a:cubicBezTo>
                <a:cubicBezTo>
                  <a:pt x="10807932" y="4576379"/>
                  <a:pt x="10774685" y="4572354"/>
                  <a:pt x="10730232" y="4572354"/>
                </a:cubicBezTo>
                <a:close/>
                <a:moveTo>
                  <a:pt x="7710806" y="4572354"/>
                </a:moveTo>
                <a:cubicBezTo>
                  <a:pt x="7664707" y="4572354"/>
                  <a:pt x="7628028" y="4578848"/>
                  <a:pt x="7600771" y="4591836"/>
                </a:cubicBezTo>
                <a:cubicBezTo>
                  <a:pt x="7565831" y="4608666"/>
                  <a:pt x="7539305" y="4633317"/>
                  <a:pt x="7521195" y="4665788"/>
                </a:cubicBezTo>
                <a:cubicBezTo>
                  <a:pt x="7503084" y="4698259"/>
                  <a:pt x="7494029" y="4736446"/>
                  <a:pt x="7494029" y="4780350"/>
                </a:cubicBezTo>
                <a:cubicBezTo>
                  <a:pt x="7494029" y="4822060"/>
                  <a:pt x="7502307" y="4859013"/>
                  <a:pt x="7518862" y="4891209"/>
                </a:cubicBezTo>
                <a:cubicBezTo>
                  <a:pt x="7535418" y="4923405"/>
                  <a:pt x="7558742" y="4947644"/>
                  <a:pt x="7588835" y="4963925"/>
                </a:cubicBezTo>
                <a:cubicBezTo>
                  <a:pt x="7618928" y="4980207"/>
                  <a:pt x="7657847" y="4988347"/>
                  <a:pt x="7705593" y="4988347"/>
                </a:cubicBezTo>
                <a:cubicBezTo>
                  <a:pt x="7744375" y="4988347"/>
                  <a:pt x="7777898" y="4983819"/>
                  <a:pt x="7806161" y="4974764"/>
                </a:cubicBezTo>
                <a:cubicBezTo>
                  <a:pt x="7834424" y="4965709"/>
                  <a:pt x="7866941" y="4948650"/>
                  <a:pt x="7903711" y="4923588"/>
                </a:cubicBezTo>
                <a:lnTo>
                  <a:pt x="7903711" y="4752087"/>
                </a:lnTo>
                <a:lnTo>
                  <a:pt x="7711629" y="4752087"/>
                </a:lnTo>
                <a:lnTo>
                  <a:pt x="7711629" y="4835780"/>
                </a:lnTo>
                <a:lnTo>
                  <a:pt x="7794773" y="4835780"/>
                </a:lnTo>
                <a:lnTo>
                  <a:pt x="7794773" y="4873647"/>
                </a:lnTo>
                <a:cubicBezTo>
                  <a:pt x="7778492" y="4883343"/>
                  <a:pt x="7764040" y="4890203"/>
                  <a:pt x="7751418" y="4894227"/>
                </a:cubicBezTo>
                <a:cubicBezTo>
                  <a:pt x="7738795" y="4898252"/>
                  <a:pt x="7725533" y="4900264"/>
                  <a:pt x="7711629" y="4900264"/>
                </a:cubicBezTo>
                <a:cubicBezTo>
                  <a:pt x="7682360" y="4900264"/>
                  <a:pt x="7659539" y="4890934"/>
                  <a:pt x="7643166" y="4872275"/>
                </a:cubicBezTo>
                <a:cubicBezTo>
                  <a:pt x="7626793" y="4853616"/>
                  <a:pt x="7618607" y="4822517"/>
                  <a:pt x="7618607" y="4778978"/>
                </a:cubicBezTo>
                <a:cubicBezTo>
                  <a:pt x="7618607" y="4738001"/>
                  <a:pt x="7626702" y="4708046"/>
                  <a:pt x="7642892" y="4689112"/>
                </a:cubicBezTo>
                <a:cubicBezTo>
                  <a:pt x="7659082" y="4670178"/>
                  <a:pt x="7680805" y="4660711"/>
                  <a:pt x="7708062" y="4660711"/>
                </a:cubicBezTo>
                <a:cubicBezTo>
                  <a:pt x="7726356" y="4660711"/>
                  <a:pt x="7741402" y="4664736"/>
                  <a:pt x="7753201" y="4672785"/>
                </a:cubicBezTo>
                <a:cubicBezTo>
                  <a:pt x="7765001" y="4680834"/>
                  <a:pt x="7773370" y="4692451"/>
                  <a:pt x="7778309" y="4707634"/>
                </a:cubicBezTo>
                <a:lnTo>
                  <a:pt x="7898223" y="4686231"/>
                </a:lnTo>
                <a:cubicBezTo>
                  <a:pt x="7890905" y="4660254"/>
                  <a:pt x="7879975" y="4638805"/>
                  <a:pt x="7865432" y="4621883"/>
                </a:cubicBezTo>
                <a:cubicBezTo>
                  <a:pt x="7850888" y="4604962"/>
                  <a:pt x="7832595" y="4592477"/>
                  <a:pt x="7810551" y="4584428"/>
                </a:cubicBezTo>
                <a:cubicBezTo>
                  <a:pt x="7788508" y="4576379"/>
                  <a:pt x="7755259" y="4572354"/>
                  <a:pt x="7710806" y="4572354"/>
                </a:cubicBezTo>
                <a:close/>
                <a:moveTo>
                  <a:pt x="6558281" y="4572354"/>
                </a:moveTo>
                <a:cubicBezTo>
                  <a:pt x="6512182" y="4572354"/>
                  <a:pt x="6475503" y="4578848"/>
                  <a:pt x="6448246" y="4591836"/>
                </a:cubicBezTo>
                <a:cubicBezTo>
                  <a:pt x="6413306" y="4608666"/>
                  <a:pt x="6386780" y="4633317"/>
                  <a:pt x="6368670" y="4665788"/>
                </a:cubicBezTo>
                <a:cubicBezTo>
                  <a:pt x="6350559" y="4698259"/>
                  <a:pt x="6341504" y="4736446"/>
                  <a:pt x="6341504" y="4780350"/>
                </a:cubicBezTo>
                <a:cubicBezTo>
                  <a:pt x="6341504" y="4822060"/>
                  <a:pt x="6349781" y="4859013"/>
                  <a:pt x="6366337" y="4891209"/>
                </a:cubicBezTo>
                <a:cubicBezTo>
                  <a:pt x="6382893" y="4923405"/>
                  <a:pt x="6406217" y="4947644"/>
                  <a:pt x="6436310" y="4963925"/>
                </a:cubicBezTo>
                <a:cubicBezTo>
                  <a:pt x="6466403" y="4980207"/>
                  <a:pt x="6505322" y="4988347"/>
                  <a:pt x="6553068" y="4988347"/>
                </a:cubicBezTo>
                <a:cubicBezTo>
                  <a:pt x="6591850" y="4988347"/>
                  <a:pt x="6625373" y="4983819"/>
                  <a:pt x="6653636" y="4974764"/>
                </a:cubicBezTo>
                <a:cubicBezTo>
                  <a:pt x="6681899" y="4965709"/>
                  <a:pt x="6714416" y="4948650"/>
                  <a:pt x="6751186" y="4923588"/>
                </a:cubicBezTo>
                <a:lnTo>
                  <a:pt x="6751186" y="4752087"/>
                </a:lnTo>
                <a:lnTo>
                  <a:pt x="6559104" y="4752087"/>
                </a:lnTo>
                <a:lnTo>
                  <a:pt x="6559104" y="4835780"/>
                </a:lnTo>
                <a:lnTo>
                  <a:pt x="6642248" y="4835780"/>
                </a:lnTo>
                <a:lnTo>
                  <a:pt x="6642248" y="4873647"/>
                </a:lnTo>
                <a:cubicBezTo>
                  <a:pt x="6625967" y="4883343"/>
                  <a:pt x="6611515" y="4890203"/>
                  <a:pt x="6598893" y="4894227"/>
                </a:cubicBezTo>
                <a:cubicBezTo>
                  <a:pt x="6586270" y="4898252"/>
                  <a:pt x="6573007" y="4900264"/>
                  <a:pt x="6559104" y="4900264"/>
                </a:cubicBezTo>
                <a:cubicBezTo>
                  <a:pt x="6529835" y="4900264"/>
                  <a:pt x="6507013" y="4890934"/>
                  <a:pt x="6490641" y="4872275"/>
                </a:cubicBezTo>
                <a:cubicBezTo>
                  <a:pt x="6474268" y="4853616"/>
                  <a:pt x="6466082" y="4822517"/>
                  <a:pt x="6466082" y="4778978"/>
                </a:cubicBezTo>
                <a:cubicBezTo>
                  <a:pt x="6466082" y="4738001"/>
                  <a:pt x="6474177" y="4708046"/>
                  <a:pt x="6490367" y="4689112"/>
                </a:cubicBezTo>
                <a:cubicBezTo>
                  <a:pt x="6506557" y="4670178"/>
                  <a:pt x="6528280" y="4660711"/>
                  <a:pt x="6555537" y="4660711"/>
                </a:cubicBezTo>
                <a:cubicBezTo>
                  <a:pt x="6573831" y="4660711"/>
                  <a:pt x="6588877" y="4664736"/>
                  <a:pt x="6600676" y="4672785"/>
                </a:cubicBezTo>
                <a:cubicBezTo>
                  <a:pt x="6612476" y="4680834"/>
                  <a:pt x="6620845" y="4692451"/>
                  <a:pt x="6625784" y="4707634"/>
                </a:cubicBezTo>
                <a:lnTo>
                  <a:pt x="6745698" y="4686231"/>
                </a:lnTo>
                <a:cubicBezTo>
                  <a:pt x="6738380" y="4660254"/>
                  <a:pt x="6727450" y="4638805"/>
                  <a:pt x="6712907" y="4621883"/>
                </a:cubicBezTo>
                <a:cubicBezTo>
                  <a:pt x="6698363" y="4604962"/>
                  <a:pt x="6680070" y="4592477"/>
                  <a:pt x="6658026" y="4584428"/>
                </a:cubicBezTo>
                <a:cubicBezTo>
                  <a:pt x="6635983" y="4576379"/>
                  <a:pt x="6602734" y="4572354"/>
                  <a:pt x="6558281" y="4572354"/>
                </a:cubicBezTo>
                <a:close/>
                <a:moveTo>
                  <a:pt x="4774009" y="4572354"/>
                </a:moveTo>
                <a:cubicBezTo>
                  <a:pt x="4709250" y="4572354"/>
                  <a:pt x="4659172" y="4590224"/>
                  <a:pt x="4623775" y="4625965"/>
                </a:cubicBezTo>
                <a:cubicBezTo>
                  <a:pt x="4588376" y="4661706"/>
                  <a:pt x="4570678" y="4712848"/>
                  <a:pt x="4570678" y="4779390"/>
                </a:cubicBezTo>
                <a:cubicBezTo>
                  <a:pt x="4570678" y="4829300"/>
                  <a:pt x="4580739" y="4870251"/>
                  <a:pt x="4600861" y="4902243"/>
                </a:cubicBezTo>
                <a:cubicBezTo>
                  <a:pt x="4620985" y="4934235"/>
                  <a:pt x="4644903" y="4956584"/>
                  <a:pt x="4672618" y="4969289"/>
                </a:cubicBezTo>
                <a:cubicBezTo>
                  <a:pt x="4700332" y="4981995"/>
                  <a:pt x="4736050" y="4988347"/>
                  <a:pt x="4779772" y="4988347"/>
                </a:cubicBezTo>
                <a:cubicBezTo>
                  <a:pt x="4815810" y="4988347"/>
                  <a:pt x="4845491" y="4983133"/>
                  <a:pt x="4868815" y="4972706"/>
                </a:cubicBezTo>
                <a:cubicBezTo>
                  <a:pt x="4892139" y="4962279"/>
                  <a:pt x="4911668" y="4946821"/>
                  <a:pt x="4927400" y="4926332"/>
                </a:cubicBezTo>
                <a:cubicBezTo>
                  <a:pt x="4943132" y="4905844"/>
                  <a:pt x="4954657" y="4880324"/>
                  <a:pt x="4961974" y="4849774"/>
                </a:cubicBezTo>
                <a:lnTo>
                  <a:pt x="4853037" y="4816846"/>
                </a:lnTo>
                <a:cubicBezTo>
                  <a:pt x="4847549" y="4842274"/>
                  <a:pt x="4838722" y="4861665"/>
                  <a:pt x="4826557" y="4875019"/>
                </a:cubicBezTo>
                <a:cubicBezTo>
                  <a:pt x="4814392" y="4888374"/>
                  <a:pt x="4796418" y="4895050"/>
                  <a:pt x="4772637" y="4895050"/>
                </a:cubicBezTo>
                <a:cubicBezTo>
                  <a:pt x="4748124" y="4895050"/>
                  <a:pt x="4729099" y="4886783"/>
                  <a:pt x="4715561" y="4870247"/>
                </a:cubicBezTo>
                <a:cubicBezTo>
                  <a:pt x="4702025" y="4853712"/>
                  <a:pt x="4695256" y="4823152"/>
                  <a:pt x="4695256" y="4778567"/>
                </a:cubicBezTo>
                <a:cubicBezTo>
                  <a:pt x="4695256" y="4742575"/>
                  <a:pt x="4700927" y="4716174"/>
                  <a:pt x="4712268" y="4699364"/>
                </a:cubicBezTo>
                <a:cubicBezTo>
                  <a:pt x="4727269" y="4676705"/>
                  <a:pt x="4748856" y="4665376"/>
                  <a:pt x="4777028" y="4665376"/>
                </a:cubicBezTo>
                <a:cubicBezTo>
                  <a:pt x="4789467" y="4665376"/>
                  <a:pt x="4800718" y="4667937"/>
                  <a:pt x="4810779" y="4673059"/>
                </a:cubicBezTo>
                <a:cubicBezTo>
                  <a:pt x="4820840" y="4678182"/>
                  <a:pt x="4829347" y="4685499"/>
                  <a:pt x="4836299" y="4695011"/>
                </a:cubicBezTo>
                <a:cubicBezTo>
                  <a:pt x="4840505" y="4700683"/>
                  <a:pt x="4844530" y="4709646"/>
                  <a:pt x="4848372" y="4721903"/>
                </a:cubicBezTo>
                <a:lnTo>
                  <a:pt x="4958132" y="4697481"/>
                </a:lnTo>
                <a:cubicBezTo>
                  <a:pt x="4944047" y="4655040"/>
                  <a:pt x="4922507" y="4623576"/>
                  <a:pt x="4893511" y="4603087"/>
                </a:cubicBezTo>
                <a:cubicBezTo>
                  <a:pt x="4864517" y="4582598"/>
                  <a:pt x="4824682" y="4572354"/>
                  <a:pt x="4774009" y="4572354"/>
                </a:cubicBezTo>
                <a:close/>
                <a:moveTo>
                  <a:pt x="4178088" y="4572354"/>
                </a:moveTo>
                <a:cubicBezTo>
                  <a:pt x="4136195" y="4572354"/>
                  <a:pt x="4103222" y="4577613"/>
                  <a:pt x="4079166" y="4588132"/>
                </a:cubicBezTo>
                <a:cubicBezTo>
                  <a:pt x="4055110" y="4598651"/>
                  <a:pt x="4037091" y="4613103"/>
                  <a:pt x="4025109" y="4631487"/>
                </a:cubicBezTo>
                <a:cubicBezTo>
                  <a:pt x="4013127" y="4649872"/>
                  <a:pt x="4007135" y="4669401"/>
                  <a:pt x="4007135" y="4690072"/>
                </a:cubicBezTo>
                <a:cubicBezTo>
                  <a:pt x="4007135" y="4721537"/>
                  <a:pt x="4018844" y="4747422"/>
                  <a:pt x="4042259" y="4767728"/>
                </a:cubicBezTo>
                <a:cubicBezTo>
                  <a:pt x="4065492" y="4788034"/>
                  <a:pt x="4104365" y="4804315"/>
                  <a:pt x="4158879" y="4816571"/>
                </a:cubicBezTo>
                <a:cubicBezTo>
                  <a:pt x="4192174" y="4823889"/>
                  <a:pt x="4213394" y="4831664"/>
                  <a:pt x="4222541" y="4839896"/>
                </a:cubicBezTo>
                <a:cubicBezTo>
                  <a:pt x="4231687" y="4848128"/>
                  <a:pt x="4236260" y="4857457"/>
                  <a:pt x="4236260" y="4867885"/>
                </a:cubicBezTo>
                <a:cubicBezTo>
                  <a:pt x="4236260" y="4878861"/>
                  <a:pt x="4231459" y="4888511"/>
                  <a:pt x="4221854" y="4896834"/>
                </a:cubicBezTo>
                <a:cubicBezTo>
                  <a:pt x="4212251" y="4905158"/>
                  <a:pt x="4198576" y="4909319"/>
                  <a:pt x="4180831" y="4909319"/>
                </a:cubicBezTo>
                <a:cubicBezTo>
                  <a:pt x="4157050" y="4909319"/>
                  <a:pt x="4138757" y="4901179"/>
                  <a:pt x="4125951" y="4884898"/>
                </a:cubicBezTo>
                <a:cubicBezTo>
                  <a:pt x="4118085" y="4874836"/>
                  <a:pt x="4112871" y="4860201"/>
                  <a:pt x="4110310" y="4840993"/>
                </a:cubicBezTo>
                <a:lnTo>
                  <a:pt x="3992044" y="4848402"/>
                </a:lnTo>
                <a:cubicBezTo>
                  <a:pt x="3995519" y="4889014"/>
                  <a:pt x="4010428" y="4922491"/>
                  <a:pt x="4036771" y="4948833"/>
                </a:cubicBezTo>
                <a:cubicBezTo>
                  <a:pt x="4063113" y="4975176"/>
                  <a:pt x="4110493" y="4988347"/>
                  <a:pt x="4178911" y="4988347"/>
                </a:cubicBezTo>
                <a:cubicBezTo>
                  <a:pt x="4217876" y="4988347"/>
                  <a:pt x="4250164" y="4982722"/>
                  <a:pt x="4275775" y="4971471"/>
                </a:cubicBezTo>
                <a:cubicBezTo>
                  <a:pt x="4301385" y="4960221"/>
                  <a:pt x="4321325" y="4943711"/>
                  <a:pt x="4335595" y="4921942"/>
                </a:cubicBezTo>
                <a:cubicBezTo>
                  <a:pt x="4349864" y="4900173"/>
                  <a:pt x="4356998" y="4876391"/>
                  <a:pt x="4356998" y="4850597"/>
                </a:cubicBezTo>
                <a:cubicBezTo>
                  <a:pt x="4356998" y="4828645"/>
                  <a:pt x="4351647" y="4808797"/>
                  <a:pt x="4340946" y="4791052"/>
                </a:cubicBezTo>
                <a:cubicBezTo>
                  <a:pt x="4330243" y="4773308"/>
                  <a:pt x="4313139" y="4758444"/>
                  <a:pt x="4289632" y="4746462"/>
                </a:cubicBezTo>
                <a:cubicBezTo>
                  <a:pt x="4266125" y="4734480"/>
                  <a:pt x="4227206" y="4722635"/>
                  <a:pt x="4172874" y="4710927"/>
                </a:cubicBezTo>
                <a:cubicBezTo>
                  <a:pt x="4150922" y="4706354"/>
                  <a:pt x="4137018" y="4701414"/>
                  <a:pt x="4131165" y="4696109"/>
                </a:cubicBezTo>
                <a:cubicBezTo>
                  <a:pt x="4125128" y="4690987"/>
                  <a:pt x="4122110" y="4685225"/>
                  <a:pt x="4122110" y="4678822"/>
                </a:cubicBezTo>
                <a:cubicBezTo>
                  <a:pt x="4122110" y="4670041"/>
                  <a:pt x="4125768" y="4662586"/>
                  <a:pt x="4133086" y="4656458"/>
                </a:cubicBezTo>
                <a:cubicBezTo>
                  <a:pt x="4140403" y="4650330"/>
                  <a:pt x="4151288" y="4647266"/>
                  <a:pt x="4165740" y="4647266"/>
                </a:cubicBezTo>
                <a:cubicBezTo>
                  <a:pt x="4183301" y="4647266"/>
                  <a:pt x="4197067" y="4651382"/>
                  <a:pt x="4207037" y="4659614"/>
                </a:cubicBezTo>
                <a:cubicBezTo>
                  <a:pt x="4217006" y="4667846"/>
                  <a:pt x="4223547" y="4681017"/>
                  <a:pt x="4226657" y="4699127"/>
                </a:cubicBezTo>
                <a:lnTo>
                  <a:pt x="4343826" y="4692267"/>
                </a:lnTo>
                <a:cubicBezTo>
                  <a:pt x="4338704" y="4650558"/>
                  <a:pt x="4322651" y="4620146"/>
                  <a:pt x="4295669" y="4601029"/>
                </a:cubicBezTo>
                <a:cubicBezTo>
                  <a:pt x="4268686" y="4581912"/>
                  <a:pt x="4229492" y="4572354"/>
                  <a:pt x="4178088" y="4572354"/>
                </a:cubicBezTo>
                <a:close/>
                <a:moveTo>
                  <a:pt x="3768513" y="4572354"/>
                </a:moveTo>
                <a:cubicBezTo>
                  <a:pt x="3726620" y="4572354"/>
                  <a:pt x="3693647" y="4577613"/>
                  <a:pt x="3669591" y="4588132"/>
                </a:cubicBezTo>
                <a:cubicBezTo>
                  <a:pt x="3645535" y="4598651"/>
                  <a:pt x="3627516" y="4613103"/>
                  <a:pt x="3615534" y="4631487"/>
                </a:cubicBezTo>
                <a:cubicBezTo>
                  <a:pt x="3603551" y="4649872"/>
                  <a:pt x="3597560" y="4669401"/>
                  <a:pt x="3597560" y="4690072"/>
                </a:cubicBezTo>
                <a:cubicBezTo>
                  <a:pt x="3597560" y="4721537"/>
                  <a:pt x="3609268" y="4747422"/>
                  <a:pt x="3632684" y="4767728"/>
                </a:cubicBezTo>
                <a:cubicBezTo>
                  <a:pt x="3655917" y="4788034"/>
                  <a:pt x="3694790" y="4804315"/>
                  <a:pt x="3749304" y="4816571"/>
                </a:cubicBezTo>
                <a:cubicBezTo>
                  <a:pt x="3782599" y="4823889"/>
                  <a:pt x="3803819" y="4831664"/>
                  <a:pt x="3812966" y="4839896"/>
                </a:cubicBezTo>
                <a:cubicBezTo>
                  <a:pt x="3822112" y="4848128"/>
                  <a:pt x="3826686" y="4857457"/>
                  <a:pt x="3826686" y="4867885"/>
                </a:cubicBezTo>
                <a:cubicBezTo>
                  <a:pt x="3826686" y="4878861"/>
                  <a:pt x="3821884" y="4888511"/>
                  <a:pt x="3812280" y="4896834"/>
                </a:cubicBezTo>
                <a:cubicBezTo>
                  <a:pt x="3802676" y="4905158"/>
                  <a:pt x="3789002" y="4909319"/>
                  <a:pt x="3771257" y="4909319"/>
                </a:cubicBezTo>
                <a:cubicBezTo>
                  <a:pt x="3747475" y="4909319"/>
                  <a:pt x="3729182" y="4901179"/>
                  <a:pt x="3716376" y="4884898"/>
                </a:cubicBezTo>
                <a:cubicBezTo>
                  <a:pt x="3708510" y="4874836"/>
                  <a:pt x="3703296" y="4860201"/>
                  <a:pt x="3700736" y="4840993"/>
                </a:cubicBezTo>
                <a:lnTo>
                  <a:pt x="3582468" y="4848402"/>
                </a:lnTo>
                <a:cubicBezTo>
                  <a:pt x="3585944" y="4889014"/>
                  <a:pt x="3600853" y="4922491"/>
                  <a:pt x="3627196" y="4948833"/>
                </a:cubicBezTo>
                <a:cubicBezTo>
                  <a:pt x="3653538" y="4975176"/>
                  <a:pt x="3700919" y="4988347"/>
                  <a:pt x="3769336" y="4988347"/>
                </a:cubicBezTo>
                <a:cubicBezTo>
                  <a:pt x="3808301" y="4988347"/>
                  <a:pt x="3840589" y="4982722"/>
                  <a:pt x="3866200" y="4971471"/>
                </a:cubicBezTo>
                <a:cubicBezTo>
                  <a:pt x="3891810" y="4960221"/>
                  <a:pt x="3911750" y="4943711"/>
                  <a:pt x="3926019" y="4921942"/>
                </a:cubicBezTo>
                <a:cubicBezTo>
                  <a:pt x="3940288" y="4900173"/>
                  <a:pt x="3947422" y="4876391"/>
                  <a:pt x="3947422" y="4850597"/>
                </a:cubicBezTo>
                <a:cubicBezTo>
                  <a:pt x="3947422" y="4828645"/>
                  <a:pt x="3942072" y="4808797"/>
                  <a:pt x="3931370" y="4791052"/>
                </a:cubicBezTo>
                <a:cubicBezTo>
                  <a:pt x="3920669" y="4773308"/>
                  <a:pt x="3903564" y="4758444"/>
                  <a:pt x="3880057" y="4746462"/>
                </a:cubicBezTo>
                <a:cubicBezTo>
                  <a:pt x="3856550" y="4734480"/>
                  <a:pt x="3817631" y="4722635"/>
                  <a:pt x="3763299" y="4710927"/>
                </a:cubicBezTo>
                <a:cubicBezTo>
                  <a:pt x="3741347" y="4706354"/>
                  <a:pt x="3727444" y="4701414"/>
                  <a:pt x="3721590" y="4696109"/>
                </a:cubicBezTo>
                <a:cubicBezTo>
                  <a:pt x="3715553" y="4690987"/>
                  <a:pt x="3712535" y="4685225"/>
                  <a:pt x="3712535" y="4678822"/>
                </a:cubicBezTo>
                <a:cubicBezTo>
                  <a:pt x="3712535" y="4670041"/>
                  <a:pt x="3716193" y="4662586"/>
                  <a:pt x="3723511" y="4656458"/>
                </a:cubicBezTo>
                <a:cubicBezTo>
                  <a:pt x="3730828" y="4650330"/>
                  <a:pt x="3741713" y="4647266"/>
                  <a:pt x="3756165" y="4647266"/>
                </a:cubicBezTo>
                <a:cubicBezTo>
                  <a:pt x="3773727" y="4647266"/>
                  <a:pt x="3787492" y="4651382"/>
                  <a:pt x="3797462" y="4659614"/>
                </a:cubicBezTo>
                <a:cubicBezTo>
                  <a:pt x="3807432" y="4667846"/>
                  <a:pt x="3813972" y="4681017"/>
                  <a:pt x="3817082" y="4699127"/>
                </a:cubicBezTo>
                <a:lnTo>
                  <a:pt x="3934252" y="4692267"/>
                </a:lnTo>
                <a:cubicBezTo>
                  <a:pt x="3929129" y="4650558"/>
                  <a:pt x="3913077" y="4620146"/>
                  <a:pt x="3886094" y="4601029"/>
                </a:cubicBezTo>
                <a:cubicBezTo>
                  <a:pt x="3859112" y="4581912"/>
                  <a:pt x="3819917" y="4572354"/>
                  <a:pt x="3768513" y="4572354"/>
                </a:cubicBezTo>
                <a:close/>
                <a:moveTo>
                  <a:pt x="2400852" y="2487165"/>
                </a:moveTo>
                <a:lnTo>
                  <a:pt x="2596520" y="3124428"/>
                </a:lnTo>
                <a:lnTo>
                  <a:pt x="2207225" y="3124428"/>
                </a:lnTo>
                <a:close/>
                <a:moveTo>
                  <a:pt x="586925" y="2388008"/>
                </a:moveTo>
                <a:lnTo>
                  <a:pt x="742916" y="2388008"/>
                </a:lnTo>
                <a:cubicBezTo>
                  <a:pt x="845297" y="2388008"/>
                  <a:pt x="915029" y="2407356"/>
                  <a:pt x="952112" y="2446051"/>
                </a:cubicBezTo>
                <a:cubicBezTo>
                  <a:pt x="989196" y="2484747"/>
                  <a:pt x="1007737" y="2531907"/>
                  <a:pt x="1007737" y="2587531"/>
                </a:cubicBezTo>
                <a:cubicBezTo>
                  <a:pt x="1007737" y="2644768"/>
                  <a:pt x="986374" y="2691726"/>
                  <a:pt x="943648" y="2728406"/>
                </a:cubicBezTo>
                <a:cubicBezTo>
                  <a:pt x="900922" y="2765086"/>
                  <a:pt x="826756" y="2783426"/>
                  <a:pt x="721150" y="2783426"/>
                </a:cubicBezTo>
                <a:lnTo>
                  <a:pt x="586925" y="2783426"/>
                </a:lnTo>
                <a:close/>
                <a:moveTo>
                  <a:pt x="4101799" y="2385590"/>
                </a:moveTo>
                <a:lnTo>
                  <a:pt x="4342436" y="2385590"/>
                </a:lnTo>
                <a:cubicBezTo>
                  <a:pt x="4442398" y="2385590"/>
                  <a:pt x="4510519" y="2400907"/>
                  <a:pt x="4546796" y="2431541"/>
                </a:cubicBezTo>
                <a:cubicBezTo>
                  <a:pt x="4583073" y="2462174"/>
                  <a:pt x="4601211" y="2506110"/>
                  <a:pt x="4601211" y="2563346"/>
                </a:cubicBezTo>
                <a:cubicBezTo>
                  <a:pt x="4601211" y="2602042"/>
                  <a:pt x="4589723" y="2636303"/>
                  <a:pt x="4566748" y="2666131"/>
                </a:cubicBezTo>
                <a:cubicBezTo>
                  <a:pt x="4543772" y="2695959"/>
                  <a:pt x="4514146" y="2714500"/>
                  <a:pt x="4477869" y="2721755"/>
                </a:cubicBezTo>
                <a:cubicBezTo>
                  <a:pt x="4406122" y="2737879"/>
                  <a:pt x="4357752" y="2745940"/>
                  <a:pt x="4332762" y="2745940"/>
                </a:cubicBezTo>
                <a:lnTo>
                  <a:pt x="4101799" y="2745940"/>
                </a:lnTo>
                <a:close/>
                <a:moveTo>
                  <a:pt x="8500972" y="2027658"/>
                </a:moveTo>
                <a:lnTo>
                  <a:pt x="8500972" y="3800387"/>
                </a:lnTo>
                <a:lnTo>
                  <a:pt x="9016103" y="3800387"/>
                </a:lnTo>
                <a:lnTo>
                  <a:pt x="9016103" y="2827034"/>
                </a:lnTo>
                <a:lnTo>
                  <a:pt x="9679970" y="3800387"/>
                </a:lnTo>
                <a:lnTo>
                  <a:pt x="10196310" y="3800387"/>
                </a:lnTo>
                <a:lnTo>
                  <a:pt x="10196310" y="2027658"/>
                </a:lnTo>
                <a:lnTo>
                  <a:pt x="9679970" y="2027658"/>
                </a:lnTo>
                <a:lnTo>
                  <a:pt x="9679970" y="3008418"/>
                </a:lnTo>
                <a:lnTo>
                  <a:pt x="9012475" y="2027658"/>
                </a:lnTo>
                <a:close/>
                <a:moveTo>
                  <a:pt x="7557085" y="2027658"/>
                </a:moveTo>
                <a:lnTo>
                  <a:pt x="7557085" y="3800387"/>
                </a:lnTo>
                <a:lnTo>
                  <a:pt x="8106075" y="3800387"/>
                </a:lnTo>
                <a:lnTo>
                  <a:pt x="8106075" y="2027658"/>
                </a:lnTo>
                <a:close/>
                <a:moveTo>
                  <a:pt x="5470813" y="2027658"/>
                </a:moveTo>
                <a:lnTo>
                  <a:pt x="5470813" y="3800387"/>
                </a:lnTo>
                <a:lnTo>
                  <a:pt x="6018594" y="3800387"/>
                </a:lnTo>
                <a:lnTo>
                  <a:pt x="6018594" y="3367805"/>
                </a:lnTo>
                <a:lnTo>
                  <a:pt x="6301610" y="3071355"/>
                </a:lnTo>
                <a:lnTo>
                  <a:pt x="6675375" y="3800387"/>
                </a:lnTo>
                <a:lnTo>
                  <a:pt x="7349954" y="3800387"/>
                </a:lnTo>
                <a:lnTo>
                  <a:pt x="6674033" y="2696777"/>
                </a:lnTo>
                <a:lnTo>
                  <a:pt x="7320932" y="2027658"/>
                </a:lnTo>
                <a:lnTo>
                  <a:pt x="6592391" y="2027658"/>
                </a:lnTo>
                <a:lnTo>
                  <a:pt x="6018594" y="2697571"/>
                </a:lnTo>
                <a:lnTo>
                  <a:pt x="6018594" y="2027658"/>
                </a:lnTo>
                <a:close/>
                <a:moveTo>
                  <a:pt x="3551601" y="2027658"/>
                </a:moveTo>
                <a:lnTo>
                  <a:pt x="3551601" y="3800387"/>
                </a:lnTo>
                <a:lnTo>
                  <a:pt x="4101799" y="3800387"/>
                </a:lnTo>
                <a:lnTo>
                  <a:pt x="4101799" y="3080896"/>
                </a:lnTo>
                <a:lnTo>
                  <a:pt x="4150168" y="3080896"/>
                </a:lnTo>
                <a:cubicBezTo>
                  <a:pt x="4200150" y="3080896"/>
                  <a:pt x="4244891" y="3094601"/>
                  <a:pt x="4284393" y="3122010"/>
                </a:cubicBezTo>
                <a:cubicBezTo>
                  <a:pt x="4313414" y="3142970"/>
                  <a:pt x="4346467" y="3188518"/>
                  <a:pt x="4383549" y="3258653"/>
                </a:cubicBezTo>
                <a:lnTo>
                  <a:pt x="4676353" y="3800387"/>
                </a:lnTo>
                <a:lnTo>
                  <a:pt x="5295307" y="3800387"/>
                </a:lnTo>
                <a:lnTo>
                  <a:pt x="5030033" y="3286711"/>
                </a:lnTo>
                <a:cubicBezTo>
                  <a:pt x="5017147" y="3260889"/>
                  <a:pt x="4991571" y="3224174"/>
                  <a:pt x="4953304" y="3176567"/>
                </a:cubicBezTo>
                <a:cubicBezTo>
                  <a:pt x="4915036" y="3128960"/>
                  <a:pt x="4885832" y="3097895"/>
                  <a:pt x="4865691" y="3083372"/>
                </a:cubicBezTo>
                <a:cubicBezTo>
                  <a:pt x="4835876" y="3061593"/>
                  <a:pt x="4788345" y="3039808"/>
                  <a:pt x="4723097" y="3018016"/>
                </a:cubicBezTo>
                <a:cubicBezTo>
                  <a:pt x="4804569" y="2999475"/>
                  <a:pt x="4868695" y="2976097"/>
                  <a:pt x="4915477" y="2947881"/>
                </a:cubicBezTo>
                <a:cubicBezTo>
                  <a:pt x="4988875" y="2903543"/>
                  <a:pt x="5046546" y="2845701"/>
                  <a:pt x="5088491" y="2774357"/>
                </a:cubicBezTo>
                <a:cubicBezTo>
                  <a:pt x="5130436" y="2703012"/>
                  <a:pt x="5151409" y="2618165"/>
                  <a:pt x="5151409" y="2519814"/>
                </a:cubicBezTo>
                <a:cubicBezTo>
                  <a:pt x="5151409" y="2406953"/>
                  <a:pt x="5124000" y="2311222"/>
                  <a:pt x="5069182" y="2232622"/>
                </a:cubicBezTo>
                <a:cubicBezTo>
                  <a:pt x="5014363" y="2154023"/>
                  <a:pt x="4942212" y="2100212"/>
                  <a:pt x="4852730" y="2071190"/>
                </a:cubicBezTo>
                <a:cubicBezTo>
                  <a:pt x="4763247" y="2042169"/>
                  <a:pt x="4633860" y="2027658"/>
                  <a:pt x="4464568" y="2027658"/>
                </a:cubicBezTo>
                <a:close/>
                <a:moveTo>
                  <a:pt x="2108823" y="2027658"/>
                </a:moveTo>
                <a:lnTo>
                  <a:pt x="1442539" y="3800387"/>
                </a:lnTo>
                <a:lnTo>
                  <a:pt x="2001844" y="3800387"/>
                </a:lnTo>
                <a:lnTo>
                  <a:pt x="2088247" y="3507754"/>
                </a:lnTo>
                <a:lnTo>
                  <a:pt x="2710150" y="3507754"/>
                </a:lnTo>
                <a:lnTo>
                  <a:pt x="2798839" y="3800387"/>
                </a:lnTo>
                <a:lnTo>
                  <a:pt x="3372467" y="3800387"/>
                </a:lnTo>
                <a:lnTo>
                  <a:pt x="2706334" y="2027658"/>
                </a:lnTo>
                <a:close/>
                <a:moveTo>
                  <a:pt x="36726" y="2027658"/>
                </a:moveTo>
                <a:lnTo>
                  <a:pt x="36726" y="3800387"/>
                </a:lnTo>
                <a:lnTo>
                  <a:pt x="586925" y="3800387"/>
                </a:lnTo>
                <a:lnTo>
                  <a:pt x="586925" y="3142567"/>
                </a:lnTo>
                <a:lnTo>
                  <a:pt x="886814" y="3142567"/>
                </a:lnTo>
                <a:cubicBezTo>
                  <a:pt x="1107700" y="3142567"/>
                  <a:pt x="1271953" y="3092182"/>
                  <a:pt x="1379575" y="2991413"/>
                </a:cubicBezTo>
                <a:cubicBezTo>
                  <a:pt x="1487196" y="2890644"/>
                  <a:pt x="1541007" y="2750777"/>
                  <a:pt x="1541007" y="2571811"/>
                </a:cubicBezTo>
                <a:cubicBezTo>
                  <a:pt x="1541007" y="2397682"/>
                  <a:pt x="1491630" y="2263458"/>
                  <a:pt x="1392876" y="2169138"/>
                </a:cubicBezTo>
                <a:cubicBezTo>
                  <a:pt x="1294123" y="2074818"/>
                  <a:pt x="1145589" y="2027658"/>
                  <a:pt x="947276" y="2027658"/>
                </a:cubicBezTo>
                <a:close/>
                <a:moveTo>
                  <a:pt x="11451843" y="1997427"/>
                </a:moveTo>
                <a:cubicBezTo>
                  <a:pt x="11248692" y="1997427"/>
                  <a:pt x="11087058" y="2026046"/>
                  <a:pt x="10966942" y="2083283"/>
                </a:cubicBezTo>
                <a:cubicBezTo>
                  <a:pt x="10812968" y="2157449"/>
                  <a:pt x="10696075" y="2266078"/>
                  <a:pt x="10616266" y="2409170"/>
                </a:cubicBezTo>
                <a:cubicBezTo>
                  <a:pt x="10536457" y="2552262"/>
                  <a:pt x="10496552" y="2720546"/>
                  <a:pt x="10496552" y="2914023"/>
                </a:cubicBezTo>
                <a:cubicBezTo>
                  <a:pt x="10496552" y="3097825"/>
                  <a:pt x="10533031" y="3260668"/>
                  <a:pt x="10605987" y="3402551"/>
                </a:cubicBezTo>
                <a:cubicBezTo>
                  <a:pt x="10678943" y="3544434"/>
                  <a:pt x="10781728" y="3651249"/>
                  <a:pt x="10914341" y="3722996"/>
                </a:cubicBezTo>
                <a:cubicBezTo>
                  <a:pt x="11046954" y="3794744"/>
                  <a:pt x="11218462" y="3830618"/>
                  <a:pt x="11428867" y="3830618"/>
                </a:cubicBezTo>
                <a:cubicBezTo>
                  <a:pt x="11599771" y="3830618"/>
                  <a:pt x="11747499" y="3810665"/>
                  <a:pt x="11872050" y="3770761"/>
                </a:cubicBezTo>
                <a:cubicBezTo>
                  <a:pt x="11996600" y="3730856"/>
                  <a:pt x="12139894" y="3655683"/>
                  <a:pt x="12301930" y="3545240"/>
                </a:cubicBezTo>
                <a:lnTo>
                  <a:pt x="12301930" y="2789472"/>
                </a:lnTo>
                <a:lnTo>
                  <a:pt x="11455470" y="2789472"/>
                </a:lnTo>
                <a:lnTo>
                  <a:pt x="11455470" y="3158287"/>
                </a:lnTo>
                <a:lnTo>
                  <a:pt x="11821867" y="3158287"/>
                </a:lnTo>
                <a:lnTo>
                  <a:pt x="11821867" y="3325161"/>
                </a:lnTo>
                <a:cubicBezTo>
                  <a:pt x="11750120" y="3367886"/>
                  <a:pt x="11686433" y="3398117"/>
                  <a:pt x="11630809" y="3415852"/>
                </a:cubicBezTo>
                <a:cubicBezTo>
                  <a:pt x="11575184" y="3433588"/>
                  <a:pt x="11516739" y="3442456"/>
                  <a:pt x="11455470" y="3442456"/>
                </a:cubicBezTo>
                <a:cubicBezTo>
                  <a:pt x="11326485" y="3442456"/>
                  <a:pt x="11225919" y="3401342"/>
                  <a:pt x="11153768" y="3319114"/>
                </a:cubicBezTo>
                <a:cubicBezTo>
                  <a:pt x="11081617" y="3236887"/>
                  <a:pt x="11045542" y="3099841"/>
                  <a:pt x="11045542" y="2907977"/>
                </a:cubicBezTo>
                <a:cubicBezTo>
                  <a:pt x="11045542" y="2727398"/>
                  <a:pt x="11081214" y="2595391"/>
                  <a:pt x="11152559" y="2511954"/>
                </a:cubicBezTo>
                <a:cubicBezTo>
                  <a:pt x="11223903" y="2428517"/>
                  <a:pt x="11319635" y="2386799"/>
                  <a:pt x="11439750" y="2386799"/>
                </a:cubicBezTo>
                <a:cubicBezTo>
                  <a:pt x="11520366" y="2386799"/>
                  <a:pt x="11586672" y="2404534"/>
                  <a:pt x="11638669" y="2440005"/>
                </a:cubicBezTo>
                <a:cubicBezTo>
                  <a:pt x="11690665" y="2475476"/>
                  <a:pt x="11727547" y="2526667"/>
                  <a:pt x="11749313" y="2593577"/>
                </a:cubicBezTo>
                <a:lnTo>
                  <a:pt x="12277746" y="2499257"/>
                </a:lnTo>
                <a:cubicBezTo>
                  <a:pt x="12245499" y="2384784"/>
                  <a:pt x="12197332" y="2290262"/>
                  <a:pt x="12133243" y="2215693"/>
                </a:cubicBezTo>
                <a:cubicBezTo>
                  <a:pt x="12069154" y="2141124"/>
                  <a:pt x="11988538" y="2086104"/>
                  <a:pt x="11891397" y="2050633"/>
                </a:cubicBezTo>
                <a:cubicBezTo>
                  <a:pt x="11794257" y="2015163"/>
                  <a:pt x="11647738" y="1997427"/>
                  <a:pt x="11451843" y="1997427"/>
                </a:cubicBezTo>
                <a:close/>
                <a:moveTo>
                  <a:pt x="0" y="0"/>
                </a:moveTo>
                <a:lnTo>
                  <a:pt x="12354560" y="0"/>
                </a:lnTo>
                <a:lnTo>
                  <a:pt x="123545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00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6FA95-D3F4-5610-C2F9-770B2C398967}"/>
              </a:ext>
            </a:extLst>
          </p:cNvPr>
          <p:cNvSpPr txBox="1"/>
          <p:nvPr/>
        </p:nvSpPr>
        <p:spPr>
          <a:xfrm>
            <a:off x="3700152" y="1376220"/>
            <a:ext cx="4791696" cy="1107996"/>
          </a:xfrm>
          <a:prstGeom prst="rect">
            <a:avLst/>
          </a:prstGeom>
          <a:solidFill>
            <a:srgbClr val="FBFBFB"/>
          </a:solidFill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3FCEDE"/>
                </a:solidFill>
                <a:latin typeface="Arial Black" panose="020B0A04020102020204" pitchFamily="34" charset="0"/>
              </a:rPr>
              <a:t>CONTENT</a:t>
            </a:r>
            <a:endParaRPr lang="ko-KR" altLang="en-US" sz="6600" dirty="0">
              <a:solidFill>
                <a:srgbClr val="3FCEDE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860024-2F94-D792-A870-0C042F8CAD0B}"/>
              </a:ext>
            </a:extLst>
          </p:cNvPr>
          <p:cNvGrpSpPr/>
          <p:nvPr/>
        </p:nvGrpSpPr>
        <p:grpSpPr>
          <a:xfrm>
            <a:off x="4109520" y="2735472"/>
            <a:ext cx="1877437" cy="1807952"/>
            <a:chOff x="4109520" y="2735472"/>
            <a:chExt cx="1877437" cy="180795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443ED2B-C09E-F6C3-4690-EFF34F7FB8D2}"/>
                </a:ext>
              </a:extLst>
            </p:cNvPr>
            <p:cNvGrpSpPr/>
            <p:nvPr/>
          </p:nvGrpSpPr>
          <p:grpSpPr>
            <a:xfrm>
              <a:off x="4591398" y="2735472"/>
              <a:ext cx="821008" cy="584775"/>
              <a:chOff x="3541442" y="3106947"/>
              <a:chExt cx="821008" cy="58477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ED7172-971A-F896-D96C-980921E740EB}"/>
                  </a:ext>
                </a:extLst>
              </p:cNvPr>
              <p:cNvSpPr txBox="1"/>
              <p:nvPr/>
            </p:nvSpPr>
            <p:spPr>
              <a:xfrm>
                <a:off x="3541442" y="3106947"/>
                <a:ext cx="821008" cy="584775"/>
              </a:xfrm>
              <a:prstGeom prst="rect">
                <a:avLst/>
              </a:prstGeom>
              <a:solidFill>
                <a:srgbClr val="FBFBFB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atin typeface="Arial Rounded MT Bold" panose="020F070403050403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02</a:t>
                </a:r>
                <a:endParaRPr lang="ko-KR" altLang="en-US" sz="3200" dirty="0">
                  <a:latin typeface="Arial Rounded MT Bold" panose="020F0704030504030204" pitchFamily="34" charset="0"/>
                  <a:cs typeface="Microsoft Sans Serif" panose="020B0604020202020204" pitchFamily="34" charset="0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9D1EA223-5ADC-1418-4833-9BCEE51974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1442" y="3664046"/>
                <a:ext cx="687658" cy="0"/>
              </a:xfrm>
              <a:prstGeom prst="line">
                <a:avLst/>
              </a:prstGeom>
              <a:ln w="59690" cap="rnd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535029-6533-313E-0BEE-67844E8CD12D}"/>
                </a:ext>
              </a:extLst>
            </p:cNvPr>
            <p:cNvSpPr txBox="1"/>
            <p:nvPr/>
          </p:nvSpPr>
          <p:spPr>
            <a:xfrm>
              <a:off x="4109520" y="3480339"/>
              <a:ext cx="1877437" cy="369332"/>
            </a:xfrm>
            <a:prstGeom prst="rect">
              <a:avLst/>
            </a:prstGeom>
            <a:solidFill>
              <a:srgbClr val="FBFBFB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FCED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최종결과물 </a:t>
              </a:r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소개</a:t>
              </a: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1C2E372-A420-CB77-F0F1-F028AF526C52}"/>
                </a:ext>
              </a:extLst>
            </p:cNvPr>
            <p:cNvSpPr/>
            <p:nvPr/>
          </p:nvSpPr>
          <p:spPr>
            <a:xfrm>
              <a:off x="4867263" y="4362449"/>
              <a:ext cx="180975" cy="180975"/>
            </a:xfrm>
            <a:prstGeom prst="ellipse">
              <a:avLst/>
            </a:prstGeom>
            <a:solidFill>
              <a:srgbClr val="3FCEDE"/>
            </a:solidFill>
            <a:ln>
              <a:solidFill>
                <a:srgbClr val="3FC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F68E0CE-B05E-1F22-E469-FF065A5ACEFF}"/>
              </a:ext>
            </a:extLst>
          </p:cNvPr>
          <p:cNvGrpSpPr/>
          <p:nvPr/>
        </p:nvGrpSpPr>
        <p:grpSpPr>
          <a:xfrm>
            <a:off x="6530951" y="2735472"/>
            <a:ext cx="1184940" cy="1807952"/>
            <a:chOff x="6530951" y="2735472"/>
            <a:chExt cx="1184940" cy="180795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980F8D5-889B-0765-A4CC-5FA68E294182}"/>
                </a:ext>
              </a:extLst>
            </p:cNvPr>
            <p:cNvGrpSpPr/>
            <p:nvPr/>
          </p:nvGrpSpPr>
          <p:grpSpPr>
            <a:xfrm>
              <a:off x="6779592" y="2735472"/>
              <a:ext cx="821008" cy="584775"/>
              <a:chOff x="5122592" y="3106947"/>
              <a:chExt cx="821008" cy="58477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2B57B3-F4D5-735D-DE08-BF0C6D135460}"/>
                  </a:ext>
                </a:extLst>
              </p:cNvPr>
              <p:cNvSpPr txBox="1"/>
              <p:nvPr/>
            </p:nvSpPr>
            <p:spPr>
              <a:xfrm>
                <a:off x="5122592" y="3106947"/>
                <a:ext cx="821008" cy="584775"/>
              </a:xfrm>
              <a:prstGeom prst="rect">
                <a:avLst/>
              </a:prstGeom>
              <a:solidFill>
                <a:srgbClr val="FBFBFB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atin typeface="Arial Rounded MT Bold" panose="020F070403050403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03</a:t>
                </a:r>
                <a:endParaRPr lang="ko-KR" altLang="en-US" sz="3200" dirty="0">
                  <a:latin typeface="Arial Rounded MT Bold" panose="020F0704030504030204" pitchFamily="34" charset="0"/>
                  <a:cs typeface="Microsoft Sans Serif" panose="020B0604020202020204" pitchFamily="34" charset="0"/>
                </a:endParaRPr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DF3DAD93-3E6F-A9BB-DC6B-F29EC15990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592" y="3664046"/>
                <a:ext cx="687658" cy="0"/>
              </a:xfrm>
              <a:prstGeom prst="line">
                <a:avLst/>
              </a:prstGeom>
              <a:ln w="59690" cap="rnd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F73119-EF1D-5377-E126-18663A3ADDBD}"/>
                </a:ext>
              </a:extLst>
            </p:cNvPr>
            <p:cNvSpPr txBox="1"/>
            <p:nvPr/>
          </p:nvSpPr>
          <p:spPr>
            <a:xfrm>
              <a:off x="6530951" y="3480339"/>
              <a:ext cx="1184940" cy="369332"/>
            </a:xfrm>
            <a:prstGeom prst="rect">
              <a:avLst/>
            </a:prstGeom>
            <a:solidFill>
              <a:srgbClr val="FBFBFB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FCED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데모 </a:t>
              </a:r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영상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298293E-343D-5CDE-921A-773EC45EED15}"/>
                </a:ext>
              </a:extLst>
            </p:cNvPr>
            <p:cNvSpPr/>
            <p:nvPr/>
          </p:nvSpPr>
          <p:spPr>
            <a:xfrm>
              <a:off x="7032933" y="4362449"/>
              <a:ext cx="180975" cy="180975"/>
            </a:xfrm>
            <a:prstGeom prst="ellipse">
              <a:avLst/>
            </a:prstGeom>
            <a:solidFill>
              <a:srgbClr val="3FCEDE"/>
            </a:solidFill>
            <a:ln>
              <a:solidFill>
                <a:srgbClr val="3FC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5073E80-A6C3-C308-09CC-A11E41A7E447}"/>
              </a:ext>
            </a:extLst>
          </p:cNvPr>
          <p:cNvGrpSpPr/>
          <p:nvPr/>
        </p:nvGrpSpPr>
        <p:grpSpPr>
          <a:xfrm>
            <a:off x="8603730" y="2737461"/>
            <a:ext cx="1415772" cy="1805962"/>
            <a:chOff x="8603730" y="2737461"/>
            <a:chExt cx="1415772" cy="180596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BF5B21D-F36F-6FD5-D5B5-872B7E7020EC}"/>
                </a:ext>
              </a:extLst>
            </p:cNvPr>
            <p:cNvGrpSpPr/>
            <p:nvPr/>
          </p:nvGrpSpPr>
          <p:grpSpPr>
            <a:xfrm>
              <a:off x="8967787" y="2737461"/>
              <a:ext cx="821008" cy="584775"/>
              <a:chOff x="8875442" y="3108936"/>
              <a:chExt cx="821008" cy="58477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89A723-2DE1-7FBC-6D69-18459C84C565}"/>
                  </a:ext>
                </a:extLst>
              </p:cNvPr>
              <p:cNvSpPr txBox="1"/>
              <p:nvPr/>
            </p:nvSpPr>
            <p:spPr>
              <a:xfrm>
                <a:off x="8875442" y="3108936"/>
                <a:ext cx="821008" cy="584775"/>
              </a:xfrm>
              <a:prstGeom prst="rect">
                <a:avLst/>
              </a:prstGeom>
              <a:solidFill>
                <a:srgbClr val="FBFBFB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atin typeface="Arial Rounded MT Bold" panose="020F070403050403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04</a:t>
                </a:r>
                <a:endParaRPr lang="ko-KR" altLang="en-US" sz="3200" dirty="0">
                  <a:latin typeface="Arial Rounded MT Bold" panose="020F0704030504030204" pitchFamily="34" charset="0"/>
                  <a:cs typeface="Microsoft Sans Serif" panose="020B0604020202020204" pitchFamily="34" charset="0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57CFC4D-76A5-AB11-8D85-41EE176B99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5442" y="3691722"/>
                <a:ext cx="687658" cy="0"/>
              </a:xfrm>
              <a:prstGeom prst="line">
                <a:avLst/>
              </a:prstGeom>
              <a:ln w="59690" cap="rnd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D631F-4557-7EE0-156B-DD2D2D40BCA5}"/>
                </a:ext>
              </a:extLst>
            </p:cNvPr>
            <p:cNvSpPr txBox="1"/>
            <p:nvPr/>
          </p:nvSpPr>
          <p:spPr>
            <a:xfrm>
              <a:off x="8603730" y="3480339"/>
              <a:ext cx="1415772" cy="369332"/>
            </a:xfrm>
            <a:prstGeom prst="rect">
              <a:avLst/>
            </a:prstGeom>
            <a:solidFill>
              <a:srgbClr val="FBFBFB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FCED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결과물 </a:t>
              </a:r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고찰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FAFE72A-E565-A43D-6246-4EEA02AECEFF}"/>
                </a:ext>
              </a:extLst>
            </p:cNvPr>
            <p:cNvSpPr/>
            <p:nvPr/>
          </p:nvSpPr>
          <p:spPr>
            <a:xfrm>
              <a:off x="9311616" y="4362448"/>
              <a:ext cx="180975" cy="180975"/>
            </a:xfrm>
            <a:prstGeom prst="ellipse">
              <a:avLst/>
            </a:prstGeom>
            <a:solidFill>
              <a:srgbClr val="3FCEDE"/>
            </a:solidFill>
            <a:ln>
              <a:solidFill>
                <a:srgbClr val="3FC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5488DC7-7A8E-C94B-ADD3-3816E53C9F04}"/>
              </a:ext>
            </a:extLst>
          </p:cNvPr>
          <p:cNvGrpSpPr/>
          <p:nvPr/>
        </p:nvGrpSpPr>
        <p:grpSpPr>
          <a:xfrm>
            <a:off x="1988001" y="2735472"/>
            <a:ext cx="1651414" cy="1807952"/>
            <a:chOff x="1988001" y="2735472"/>
            <a:chExt cx="1651414" cy="180795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D7EC8C0-4D11-51D5-0664-3AC58A71B4F0}"/>
                </a:ext>
              </a:extLst>
            </p:cNvPr>
            <p:cNvGrpSpPr/>
            <p:nvPr/>
          </p:nvGrpSpPr>
          <p:grpSpPr>
            <a:xfrm>
              <a:off x="2403204" y="2735472"/>
              <a:ext cx="821008" cy="584775"/>
              <a:chOff x="2339434" y="3106947"/>
              <a:chExt cx="821008" cy="584775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582C25-78BF-7640-D445-4F03870EDCA7}"/>
                  </a:ext>
                </a:extLst>
              </p:cNvPr>
              <p:cNvSpPr txBox="1"/>
              <p:nvPr/>
            </p:nvSpPr>
            <p:spPr>
              <a:xfrm>
                <a:off x="2339434" y="3106947"/>
                <a:ext cx="821008" cy="584775"/>
              </a:xfrm>
              <a:prstGeom prst="rect">
                <a:avLst/>
              </a:prstGeom>
              <a:solidFill>
                <a:srgbClr val="FBFBFB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atin typeface="Arial Rounded MT Bold" panose="020F0704030504030204" pitchFamily="34" charset="0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01</a:t>
                </a:r>
                <a:endParaRPr lang="ko-KR" altLang="en-US" sz="3200" dirty="0">
                  <a:latin typeface="Arial Rounded MT Bold" panose="020F0704030504030204" pitchFamily="34" charset="0"/>
                  <a:cs typeface="Microsoft Sans Serif" panose="020B0604020202020204" pitchFamily="34" charset="0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2B5406F-291F-6665-BFE2-8D5BD5DFC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9434" y="3664046"/>
                <a:ext cx="687658" cy="0"/>
              </a:xfrm>
              <a:prstGeom prst="line">
                <a:avLst/>
              </a:prstGeom>
              <a:ln w="59690" cap="rnd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D81018-1F13-7AAF-1964-0353310F8F29}"/>
                </a:ext>
              </a:extLst>
            </p:cNvPr>
            <p:cNvSpPr txBox="1"/>
            <p:nvPr/>
          </p:nvSpPr>
          <p:spPr>
            <a:xfrm>
              <a:off x="1988001" y="3508014"/>
              <a:ext cx="1651414" cy="369332"/>
            </a:xfrm>
            <a:prstGeom prst="rect">
              <a:avLst/>
            </a:prstGeom>
            <a:solidFill>
              <a:srgbClr val="FBFBFB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FCED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주제 </a:t>
              </a:r>
              <a:r>
                <a:rPr lang="ko-KR" altLang="en-US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다시소개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78AB8A8-53D2-4DA8-F992-E58D28BC089C}"/>
                </a:ext>
              </a:extLst>
            </p:cNvPr>
            <p:cNvSpPr/>
            <p:nvPr/>
          </p:nvSpPr>
          <p:spPr>
            <a:xfrm>
              <a:off x="2632733" y="4362449"/>
              <a:ext cx="180975" cy="180975"/>
            </a:xfrm>
            <a:prstGeom prst="ellipse">
              <a:avLst/>
            </a:prstGeom>
            <a:solidFill>
              <a:srgbClr val="3FCEDE"/>
            </a:solidFill>
            <a:ln>
              <a:solidFill>
                <a:srgbClr val="3FC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1753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64E24-CEA8-7C25-CF8C-BEEBA32B51CB}"/>
              </a:ext>
            </a:extLst>
          </p:cNvPr>
          <p:cNvSpPr txBox="1"/>
          <p:nvPr/>
        </p:nvSpPr>
        <p:spPr>
          <a:xfrm>
            <a:off x="423552" y="347520"/>
            <a:ext cx="3226332" cy="1107996"/>
          </a:xfrm>
          <a:prstGeom prst="rect">
            <a:avLst/>
          </a:prstGeom>
          <a:solidFill>
            <a:srgbClr val="FBFBFB"/>
          </a:solidFill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3FCEDE"/>
                </a:solidFill>
                <a:latin typeface="Arial Black" panose="020B0A04020102020204" pitchFamily="34" charset="0"/>
              </a:rPr>
              <a:t>AGA</a:t>
            </a:r>
            <a:r>
              <a:rPr lang="en-US" altLang="ko-KR" sz="6600" dirty="0">
                <a:latin typeface="Arial Black" panose="020B0A04020102020204" pitchFamily="34" charset="0"/>
              </a:rPr>
              <a:t>IN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3CA4C7-0352-8DF4-F145-687D1C643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873" y="1953111"/>
            <a:ext cx="2152002" cy="13763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E66845-9840-6755-F8B9-C4718DC5D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90" r="10330"/>
          <a:stretch>
            <a:fillRect/>
          </a:stretch>
        </p:blipFill>
        <p:spPr>
          <a:xfrm>
            <a:off x="3401258" y="1953112"/>
            <a:ext cx="2130413" cy="13763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446B1D-E64B-5170-B474-52090D129A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4054" y="1934062"/>
            <a:ext cx="2286688" cy="13763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40A6A3-FACD-D905-380B-F44E45FA3D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63125" y="1934062"/>
            <a:ext cx="2152002" cy="137636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2E97F3-1753-9AE5-17C9-FE5FD87ADFA1}"/>
              </a:ext>
            </a:extLst>
          </p:cNvPr>
          <p:cNvCxnSpPr/>
          <p:nvPr/>
        </p:nvCxnSpPr>
        <p:spPr>
          <a:xfrm>
            <a:off x="1143000" y="5457825"/>
            <a:ext cx="5257800" cy="0"/>
          </a:xfrm>
          <a:prstGeom prst="line">
            <a:avLst/>
          </a:prstGeom>
          <a:ln w="41275" cap="rnd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6191EEA-C07A-F85C-6A15-C98666DF344D}"/>
              </a:ext>
            </a:extLst>
          </p:cNvPr>
          <p:cNvGrpSpPr/>
          <p:nvPr/>
        </p:nvGrpSpPr>
        <p:grpSpPr>
          <a:xfrm>
            <a:off x="1009979" y="4426089"/>
            <a:ext cx="1026739" cy="1228307"/>
            <a:chOff x="1009979" y="4426089"/>
            <a:chExt cx="1026739" cy="122830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B234A38-D7A7-6692-E566-638FA4963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979" y="4627657"/>
              <a:ext cx="1026739" cy="102673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A93E384-B33D-400B-6424-CE00D094D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874" y="4426089"/>
              <a:ext cx="403135" cy="4031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432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64E24-CEA8-7C25-CF8C-BEEBA32B51CB}"/>
              </a:ext>
            </a:extLst>
          </p:cNvPr>
          <p:cNvSpPr txBox="1"/>
          <p:nvPr/>
        </p:nvSpPr>
        <p:spPr>
          <a:xfrm>
            <a:off x="423552" y="347520"/>
            <a:ext cx="3226332" cy="1107996"/>
          </a:xfrm>
          <a:prstGeom prst="rect">
            <a:avLst/>
          </a:prstGeom>
          <a:solidFill>
            <a:srgbClr val="FBFBFB"/>
          </a:solidFill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3FCEDE"/>
                </a:solidFill>
                <a:latin typeface="Arial Black" panose="020B0A04020102020204" pitchFamily="34" charset="0"/>
              </a:rPr>
              <a:t>AGA</a:t>
            </a:r>
            <a:r>
              <a:rPr lang="en-US" altLang="ko-KR" sz="6600" dirty="0">
                <a:latin typeface="Arial Black" panose="020B0A04020102020204" pitchFamily="34" charset="0"/>
              </a:rPr>
              <a:t>IN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3CA4C7-0352-8DF4-F145-687D1C643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873" y="1953111"/>
            <a:ext cx="2152002" cy="13763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E66845-9840-6755-F8B9-C4718DC5D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90" r="10330"/>
          <a:stretch>
            <a:fillRect/>
          </a:stretch>
        </p:blipFill>
        <p:spPr>
          <a:xfrm>
            <a:off x="3401258" y="1953112"/>
            <a:ext cx="2130413" cy="13763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446B1D-E64B-5170-B474-52090D129A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4054" y="1934062"/>
            <a:ext cx="2286688" cy="13763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40A6A3-FACD-D905-380B-F44E45FA3D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63125" y="1934062"/>
            <a:ext cx="2152002" cy="137636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2E97F3-1753-9AE5-17C9-FE5FD87ADFA1}"/>
              </a:ext>
            </a:extLst>
          </p:cNvPr>
          <p:cNvCxnSpPr/>
          <p:nvPr/>
        </p:nvCxnSpPr>
        <p:spPr>
          <a:xfrm>
            <a:off x="1143000" y="5457825"/>
            <a:ext cx="5257800" cy="0"/>
          </a:xfrm>
          <a:prstGeom prst="line">
            <a:avLst/>
          </a:prstGeom>
          <a:ln w="41275" cap="rnd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F74380B-50DA-33D5-CAC2-362DF93EB4F5}"/>
              </a:ext>
            </a:extLst>
          </p:cNvPr>
          <p:cNvCxnSpPr/>
          <p:nvPr/>
        </p:nvCxnSpPr>
        <p:spPr>
          <a:xfrm>
            <a:off x="1533525" y="5457825"/>
            <a:ext cx="5257800" cy="0"/>
          </a:xfrm>
          <a:prstGeom prst="line">
            <a:avLst/>
          </a:prstGeom>
          <a:ln w="41275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EB3DFB5-7354-2581-B4DE-F568383F3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586" y="4627657"/>
            <a:ext cx="1026739" cy="10267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FB389B-2251-11E3-5BCB-EF78FB4FB9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81" y="4426089"/>
            <a:ext cx="403135" cy="40313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60E4337-3282-C645-D1A4-4A05118F6F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034" y="4757860"/>
            <a:ext cx="847286" cy="84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00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64E24-CEA8-7C25-CF8C-BEEBA32B51CB}"/>
              </a:ext>
            </a:extLst>
          </p:cNvPr>
          <p:cNvSpPr txBox="1"/>
          <p:nvPr/>
        </p:nvSpPr>
        <p:spPr>
          <a:xfrm>
            <a:off x="423552" y="347520"/>
            <a:ext cx="3226332" cy="1107996"/>
          </a:xfrm>
          <a:prstGeom prst="rect">
            <a:avLst/>
          </a:prstGeom>
          <a:solidFill>
            <a:srgbClr val="FBFBFB"/>
          </a:solidFill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3FCEDE"/>
                </a:solidFill>
                <a:latin typeface="Arial Black" panose="020B0A04020102020204" pitchFamily="34" charset="0"/>
              </a:rPr>
              <a:t>AGA</a:t>
            </a:r>
            <a:r>
              <a:rPr lang="en-US" altLang="ko-KR" sz="6600" dirty="0">
                <a:latin typeface="Arial Black" panose="020B0A04020102020204" pitchFamily="34" charset="0"/>
              </a:rPr>
              <a:t>IN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3CA4C7-0352-8DF4-F145-687D1C643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873" y="1953111"/>
            <a:ext cx="2152002" cy="13763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E66845-9840-6755-F8B9-C4718DC5D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90" r="10330"/>
          <a:stretch>
            <a:fillRect/>
          </a:stretch>
        </p:blipFill>
        <p:spPr>
          <a:xfrm>
            <a:off x="3401258" y="1953112"/>
            <a:ext cx="2130413" cy="13763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446B1D-E64B-5170-B474-52090D129A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4054" y="1934062"/>
            <a:ext cx="2286688" cy="13763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40A6A3-FACD-D905-380B-F44E45FA3D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63125" y="1934062"/>
            <a:ext cx="2152002" cy="1376366"/>
          </a:xfrm>
          <a:prstGeom prst="rect">
            <a:avLst/>
          </a:prstGeom>
        </p:spPr>
      </p:pic>
      <p:pic>
        <p:nvPicPr>
          <p:cNvPr id="10" name="Google Shape;1278;p48">
            <a:extLst>
              <a:ext uri="{FF2B5EF4-FFF2-40B4-BE49-F238E27FC236}">
                <a16:creationId xmlns:a16="http://schemas.microsoft.com/office/drawing/2014/main" id="{8B368F76-FD7C-EEF7-5857-FE41946AE2A9}"/>
              </a:ext>
            </a:extLst>
          </p:cNvPr>
          <p:cNvPicPr/>
          <p:nvPr/>
        </p:nvPicPr>
        <p:blipFill rotWithShape="1">
          <a:blip r:embed="rId6">
            <a:alphaModFix/>
          </a:blip>
          <a:srcRect l="10790" r="10800"/>
          <a:stretch>
            <a:fillRect/>
          </a:stretch>
        </p:blipFill>
        <p:spPr>
          <a:xfrm>
            <a:off x="9285394" y="4000499"/>
            <a:ext cx="2629733" cy="22764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76200" dir="5460000" algn="bl" rotWithShape="0">
              <a:srgbClr val="000000">
                <a:alpha val="20000"/>
              </a:srgbClr>
            </a:outerShdw>
          </a:effec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2E97F3-1753-9AE5-17C9-FE5FD87ADFA1}"/>
              </a:ext>
            </a:extLst>
          </p:cNvPr>
          <p:cNvCxnSpPr/>
          <p:nvPr/>
        </p:nvCxnSpPr>
        <p:spPr>
          <a:xfrm>
            <a:off x="1143000" y="5457825"/>
            <a:ext cx="5257800" cy="0"/>
          </a:xfrm>
          <a:prstGeom prst="line">
            <a:avLst/>
          </a:prstGeom>
          <a:ln w="41275" cap="rnd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F74380B-50DA-33D5-CAC2-362DF93EB4F5}"/>
              </a:ext>
            </a:extLst>
          </p:cNvPr>
          <p:cNvCxnSpPr/>
          <p:nvPr/>
        </p:nvCxnSpPr>
        <p:spPr>
          <a:xfrm>
            <a:off x="1533525" y="5457825"/>
            <a:ext cx="5257800" cy="0"/>
          </a:xfrm>
          <a:prstGeom prst="line">
            <a:avLst/>
          </a:prstGeom>
          <a:ln w="41275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EB3DFB5-7354-2581-B4DE-F568383F3C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586" y="4627657"/>
            <a:ext cx="1026739" cy="10267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68FC812-817D-8EEC-0A98-CF9180468C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439" y="4692773"/>
            <a:ext cx="936566" cy="89192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2981E0A-27A7-2C3E-3030-93E6FE5CC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40" y="4422180"/>
            <a:ext cx="371859" cy="43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4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64E24-CEA8-7C25-CF8C-BEEBA32B51CB}"/>
              </a:ext>
            </a:extLst>
          </p:cNvPr>
          <p:cNvSpPr txBox="1"/>
          <p:nvPr/>
        </p:nvSpPr>
        <p:spPr>
          <a:xfrm>
            <a:off x="442602" y="376095"/>
            <a:ext cx="5937908" cy="1107996"/>
          </a:xfrm>
          <a:prstGeom prst="rect">
            <a:avLst/>
          </a:prstGeom>
          <a:solidFill>
            <a:srgbClr val="FBFBFB"/>
          </a:solidFill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3FCEDE"/>
                </a:solidFill>
                <a:latin typeface="Arial Black" panose="020B0A04020102020204" pitchFamily="34" charset="0"/>
              </a:rPr>
              <a:t>HARD</a:t>
            </a:r>
            <a:r>
              <a:rPr lang="en-US" altLang="ko-KR" sz="6600" dirty="0">
                <a:latin typeface="Arial Black" panose="020B0A04020102020204" pitchFamily="34" charset="0"/>
              </a:rPr>
              <a:t>WARE 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C0E0BB-4E94-E479-B425-E348836D8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1097" y="1681274"/>
            <a:ext cx="1786183" cy="17733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B5C8C9-1D86-A5CD-8975-AE4954746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70619" y="1681274"/>
            <a:ext cx="1891964" cy="17733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A17EA5-E471-3CAC-0F75-470C9EBDEA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65922" y="1681274"/>
            <a:ext cx="1786183" cy="17477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64F4BF-85C2-82D3-FE19-24662EDF94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55443" y="1681274"/>
            <a:ext cx="1708797" cy="1747726"/>
          </a:xfrm>
          <a:prstGeom prst="rect">
            <a:avLst/>
          </a:prstGeom>
        </p:spPr>
      </p:pic>
      <p:sp>
        <p:nvSpPr>
          <p:cNvPr id="7" name="Google Shape;1351;p50">
            <a:extLst>
              <a:ext uri="{FF2B5EF4-FFF2-40B4-BE49-F238E27FC236}">
                <a16:creationId xmlns:a16="http://schemas.microsoft.com/office/drawing/2014/main" id="{8162680E-3DC3-E24C-E43D-F9997BB74D2B}"/>
              </a:ext>
            </a:extLst>
          </p:cNvPr>
          <p:cNvSpPr/>
          <p:nvPr/>
        </p:nvSpPr>
        <p:spPr>
          <a:xfrm>
            <a:off x="581097" y="3798510"/>
            <a:ext cx="1774948" cy="4488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57150" dist="28575" dir="5400000" algn="bl" rotWithShape="0">
              <a:srgbClr val="000000">
                <a:alpha val="2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rgbClr val="3FCEDE"/>
                </a:solidFill>
                <a:latin typeface="Yeseva One"/>
                <a:ea typeface="Yeseva One"/>
                <a:cs typeface="Yeseva One"/>
                <a:sym typeface="Yeseva One"/>
              </a:rPr>
              <a:t>AVR</a:t>
            </a:r>
            <a:endParaRPr sz="3000" dirty="0">
              <a:solidFill>
                <a:srgbClr val="3FCEDE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8" name="Google Shape;1351;p50">
            <a:extLst>
              <a:ext uri="{FF2B5EF4-FFF2-40B4-BE49-F238E27FC236}">
                <a16:creationId xmlns:a16="http://schemas.microsoft.com/office/drawing/2014/main" id="{2CA42E2A-DF88-6596-D044-FDAF3E2B3979}"/>
              </a:ext>
            </a:extLst>
          </p:cNvPr>
          <p:cNvSpPr/>
          <p:nvPr/>
        </p:nvSpPr>
        <p:spPr>
          <a:xfrm>
            <a:off x="3587635" y="3879790"/>
            <a:ext cx="1774948" cy="4488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57150" dist="28575" dir="5400000" algn="bl" rotWithShape="0">
              <a:srgbClr val="000000">
                <a:alpha val="2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rgbClr val="3FCEDE"/>
                </a:solidFill>
                <a:latin typeface="Yeseva One"/>
                <a:ea typeface="Yeseva One"/>
                <a:cs typeface="Yeseva One"/>
                <a:sym typeface="Yeseva One"/>
              </a:rPr>
              <a:t>MCU</a:t>
            </a:r>
            <a:endParaRPr sz="3000" dirty="0">
              <a:solidFill>
                <a:srgbClr val="3FCEDE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9" name="Google Shape;1351;p50">
            <a:extLst>
              <a:ext uri="{FF2B5EF4-FFF2-40B4-BE49-F238E27FC236}">
                <a16:creationId xmlns:a16="http://schemas.microsoft.com/office/drawing/2014/main" id="{80973AA1-A2CF-AB9B-8698-E6D090A634FA}"/>
              </a:ext>
            </a:extLst>
          </p:cNvPr>
          <p:cNvSpPr/>
          <p:nvPr/>
        </p:nvSpPr>
        <p:spPr>
          <a:xfrm>
            <a:off x="6465922" y="3879790"/>
            <a:ext cx="1774948" cy="4488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57150" dist="28575" dir="5400000" algn="bl" rotWithShape="0">
              <a:srgbClr val="000000">
                <a:alpha val="2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rgbClr val="3FCEDE"/>
                </a:solidFill>
                <a:latin typeface="Yeseva One"/>
                <a:ea typeface="Yeseva One"/>
                <a:cs typeface="Yeseva One"/>
                <a:sym typeface="Yeseva One"/>
              </a:rPr>
              <a:t>ATMEGA</a:t>
            </a:r>
            <a:endParaRPr sz="3000" dirty="0">
              <a:solidFill>
                <a:srgbClr val="3FCEDE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0" name="Google Shape;1351;p50">
            <a:extLst>
              <a:ext uri="{FF2B5EF4-FFF2-40B4-BE49-F238E27FC236}">
                <a16:creationId xmlns:a16="http://schemas.microsoft.com/office/drawing/2014/main" id="{9CD41247-8707-B875-D91F-4C0996F3529B}"/>
              </a:ext>
            </a:extLst>
          </p:cNvPr>
          <p:cNvSpPr/>
          <p:nvPr/>
        </p:nvSpPr>
        <p:spPr>
          <a:xfrm>
            <a:off x="9355443" y="3879790"/>
            <a:ext cx="1774948" cy="4488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57150" dist="28575" dir="5400000" algn="bl" rotWithShape="0">
              <a:srgbClr val="000000">
                <a:alpha val="2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rgbClr val="3FCEDE"/>
                </a:solidFill>
                <a:latin typeface="Yeseva One"/>
                <a:ea typeface="Yeseva One"/>
                <a:cs typeface="Yeseva One"/>
                <a:sym typeface="Yeseva One"/>
              </a:rPr>
              <a:t>LED</a:t>
            </a:r>
            <a:endParaRPr sz="3000" dirty="0">
              <a:solidFill>
                <a:srgbClr val="3FCEDE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</p:spTree>
    <p:extLst>
      <p:ext uri="{BB962C8B-B14F-4D97-AF65-F5344CB8AC3E}">
        <p14:creationId xmlns:p14="http://schemas.microsoft.com/office/powerpoint/2010/main" val="386164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11145</TotalTime>
  <Words>126</Words>
  <Application>Microsoft Office PowerPoint</Application>
  <PresentationFormat>와이드스크린</PresentationFormat>
  <Paragraphs>53</Paragraphs>
  <Slides>26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HY헤드라인M</vt:lpstr>
      <vt:lpstr>Yeseva One</vt:lpstr>
      <vt:lpstr>맑은 고딕</vt:lpstr>
      <vt:lpstr>Arial</vt:lpstr>
      <vt:lpstr>Arial Black</vt:lpstr>
      <vt:lpstr>Arial Rounded MT Bold</vt:lpstr>
      <vt:lpstr>Bauhaus 93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EXTRA - 소프트웨어적 측면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민재 최</dc:creator>
  <cp:lastModifiedBy>우진 최</cp:lastModifiedBy>
  <cp:revision>8</cp:revision>
  <dcterms:created xsi:type="dcterms:W3CDTF">2023-11-29T07:15:49Z</dcterms:created>
  <dcterms:modified xsi:type="dcterms:W3CDTF">2024-01-14T17:42:19Z</dcterms:modified>
</cp:coreProperties>
</file>